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Lora SemiBold"/>
      <p:regular r:id="rId43"/>
      <p:bold r:id="rId44"/>
      <p:italic r:id="rId45"/>
      <p:boldItalic r:id="rId46"/>
    </p:embeddedFont>
    <p:embeddedFont>
      <p:font typeface="Fira Sans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51" roundtripDataSignature="AMtx7mhpxKvzHptG8OUWO0ghm12aWbhF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56F47C-4B8F-4D83-90DB-D5E745A2DAC8}">
  <a:tblStyle styleId="{8256F47C-4B8F-4D83-90DB-D5E745A2DAC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7F4C700-DE1C-4618-97A7-F64BFB588811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LoraSemiBold-bold.fntdata"/><Relationship Id="rId43" Type="http://schemas.openxmlformats.org/officeDocument/2006/relationships/font" Target="fonts/LoraSemiBold-regular.fntdata"/><Relationship Id="rId46" Type="http://schemas.openxmlformats.org/officeDocument/2006/relationships/font" Target="fonts/LoraSemiBold-boldItalic.fntdata"/><Relationship Id="rId45" Type="http://schemas.openxmlformats.org/officeDocument/2006/relationships/font" Target="fonts/LoraSemiBold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FiraSans-bold.fntdata"/><Relationship Id="rId47" Type="http://schemas.openxmlformats.org/officeDocument/2006/relationships/font" Target="fonts/FiraSans-regular.fntdata"/><Relationship Id="rId49" Type="http://schemas.openxmlformats.org/officeDocument/2006/relationships/font" Target="fonts/FiraSans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font" Target="fonts/Roboto-regular.fntdata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customschemas.google.com/relationships/presentationmetadata" Target="metadata"/><Relationship Id="rId50" Type="http://schemas.openxmlformats.org/officeDocument/2006/relationships/font" Target="fonts/FiraSans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26312ed2eb_2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26312ed2eb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tomorrow let’s do a mock presentation </a:t>
            </a:r>
            <a:endParaRPr/>
          </a:p>
        </p:txBody>
      </p:sp>
      <p:sp>
        <p:nvSpPr>
          <p:cNvPr id="392" name="Google Shape;39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2636a207a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 [Kaleb] need to speak about some interpretation while on this slide</a:t>
            </a:r>
            <a:endParaRPr/>
          </a:p>
        </p:txBody>
      </p:sp>
      <p:sp>
        <p:nvSpPr>
          <p:cNvPr id="410" name="Google Shape;410;g12636a207a9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2636a207a9_2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2636a207a9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1b5c0ba11d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1b5c0ba11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261575968a_1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261575968a_1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b5c0ba11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2021</a:t>
            </a:r>
            <a:endParaRPr/>
          </a:p>
        </p:txBody>
      </p:sp>
      <p:sp>
        <p:nvSpPr>
          <p:cNvPr id="135" name="Google Shape;135;g11b5c0ba11d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261575968a_1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g1261575968a_1_5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261575968a_1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g1261575968a_1_5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261575968a_1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g1261575968a_1_5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1b5c0ba11d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1b5c0ba11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261575968a_1_6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1261575968a_1_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1b5c0ba11d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1b5c0ba11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261575968a_1_5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1261575968a_1_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261575968a_1_5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1261575968a_1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26312ed2eb_3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26312ed2eb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1b5c0ba11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11b5c0ba1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636a207a9_2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636a207a9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11b5c0ba11d_0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11b5c0ba11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61575968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61575968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more observations we have in our data set, the bigger the size of the manufactures name we have. We have </a:t>
            </a:r>
            <a:r>
              <a:rPr lang="en-US"/>
              <a:t>more</a:t>
            </a:r>
            <a:r>
              <a:rPr lang="en-US"/>
              <a:t> observations from Tesla, and Audi</a:t>
            </a:r>
            <a:endParaRPr/>
          </a:p>
        </p:txBody>
      </p:sp>
      <p:sp>
        <p:nvSpPr>
          <p:cNvPr id="350" name="Google Shape;350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2636a207a9_2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2636a207a9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26312ed2eb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26312ed2eb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 can see some linear relationships between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2"/>
          <p:cNvSpPr txBox="1"/>
          <p:nvPr>
            <p:ph type="ctrTitle"/>
          </p:nvPr>
        </p:nvSpPr>
        <p:spPr>
          <a:xfrm>
            <a:off x="3192525" y="-52175"/>
            <a:ext cx="5951400" cy="75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43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2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42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1"/>
          <p:cNvSpPr txBox="1"/>
          <p:nvPr>
            <p:ph idx="1" type="body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/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" type="body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1">
  <p:cSld name="TITLE_ONLY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61575968a_1_240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61575968a_1_508"/>
          <p:cNvSpPr txBox="1"/>
          <p:nvPr>
            <p:ph type="ctrTitle"/>
          </p:nvPr>
        </p:nvSpPr>
        <p:spPr>
          <a:xfrm>
            <a:off x="448950" y="410575"/>
            <a:ext cx="8238000" cy="10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8" name="Google Shape;88;g1261575968a_1_508"/>
          <p:cNvSpPr txBox="1"/>
          <p:nvPr>
            <p:ph idx="1" type="subTitle"/>
          </p:nvPr>
        </p:nvSpPr>
        <p:spPr>
          <a:xfrm>
            <a:off x="448950" y="1467425"/>
            <a:ext cx="2845500" cy="10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61575968a_1_51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1" name="Google Shape;91;g1261575968a_1_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61575968a_1_5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" name="Google Shape;94;g1261575968a_1_5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g1261575968a_1_5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61575968a_1_5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g1261575968a_1_5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9" name="Google Shape;99;g1261575968a_1_5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" name="Google Shape;100;g1261575968a_1_5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61575968a_1_523"/>
          <p:cNvSpPr txBox="1"/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b="1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61575968a_1_5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5" name="Google Shape;105;g1261575968a_1_5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g1261575968a_1_5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61575968a_1_52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9" name="Google Shape;109;g1261575968a_1_5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3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61575968a_1_5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1261575968a_1_5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3" name="Google Shape;113;g1261575968a_1_5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4" name="Google Shape;114;g1261575968a_1_5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g1261575968a_1_5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61575968a_1_5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18" name="Google Shape;118;g1261575968a_1_5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61575968a_1_5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1" name="Google Shape;121;g1261575968a_1_5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" name="Google Shape;122;g1261575968a_1_5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61575968a_1_5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/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4pPr>
            <a:lvl5pPr indent="-32385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/>
            </a:lvl5pPr>
            <a:lvl6pPr indent="-32385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26" name="Google Shape;26;p24"/>
          <p:cNvSpPr txBox="1"/>
          <p:nvPr>
            <p:ph idx="2" type="body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1pPr>
            <a:lvl2pPr indent="-228600" lvl="1" marL="914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3pPr>
            <a:lvl4pPr indent="-228600" lvl="3" marL="18288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4pPr>
            <a:lvl5pPr indent="-228600" lvl="4" marL="22860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5pPr>
            <a:lvl6pPr indent="-228600" lvl="5" marL="27432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6pPr>
            <a:lvl7pPr indent="-228600" lvl="6" marL="32004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7pPr>
            <a:lvl8pPr indent="-228600" lvl="7" marL="3657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8pPr>
            <a:lvl9pPr indent="-228600" lvl="8" marL="41148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9pPr>
          </a:lstStyle>
          <a:p/>
        </p:txBody>
      </p:sp>
      <p:sp>
        <p:nvSpPr>
          <p:cNvPr id="27" name="Google Shape;27;p2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5"/>
          <p:cNvSpPr txBox="1"/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5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70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2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6"/>
          <p:cNvSpPr txBox="1"/>
          <p:nvPr>
            <p:ph idx="1" type="body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4325" lvl="3" marL="18288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–"/>
              <a:defRPr sz="1350"/>
            </a:lvl4pPr>
            <a:lvl5pPr indent="-314325" lvl="4" marL="22860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»"/>
              <a:defRPr sz="1350"/>
            </a:lvl5pPr>
            <a:lvl6pPr indent="-314325" lvl="5" marL="27432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6pPr>
            <a:lvl7pPr indent="-314325" lvl="6" marL="32004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indent="-314325" lvl="7" marL="3657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indent="-314325" lvl="8" marL="41148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/>
        </p:txBody>
      </p:sp>
      <p:sp>
        <p:nvSpPr>
          <p:cNvPr id="39" name="Google Shape;39;p26"/>
          <p:cNvSpPr txBox="1"/>
          <p:nvPr>
            <p:ph idx="2" type="body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4325" lvl="3" marL="18288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–"/>
              <a:defRPr sz="1350"/>
            </a:lvl4pPr>
            <a:lvl5pPr indent="-314325" lvl="4" marL="22860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»"/>
              <a:defRPr sz="1350"/>
            </a:lvl5pPr>
            <a:lvl6pPr indent="-314325" lvl="5" marL="27432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6pPr>
            <a:lvl7pPr indent="-314325" lvl="6" marL="32004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indent="-314325" lvl="7" marL="3657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indent="-314325" lvl="8" marL="41148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/>
        </p:txBody>
      </p:sp>
      <p:sp>
        <p:nvSpPr>
          <p:cNvPr id="40" name="Google Shape;40;p2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7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7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6" name="Google Shape;46;p27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47" name="Google Shape;47;p27"/>
          <p:cNvSpPr txBox="1"/>
          <p:nvPr>
            <p:ph idx="3" type="body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8" name="Google Shape;48;p27"/>
          <p:cNvSpPr txBox="1"/>
          <p:nvPr>
            <p:ph idx="4" type="body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4325" lvl="2" marL="1371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3pPr>
            <a:lvl4pPr indent="-304800" lvl="3" marL="1828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49" name="Google Shape;49;p2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1pPr>
            <a:lvl2pPr indent="-228600" lvl="1" marL="914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3pPr>
            <a:lvl4pPr indent="-228600" lvl="3" marL="18288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4pPr>
            <a:lvl5pPr indent="-228600" lvl="4" marL="22860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5pPr>
            <a:lvl6pPr indent="-228600" lvl="5" marL="27432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6pPr>
            <a:lvl7pPr indent="-228600" lvl="6" marL="32004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7pPr>
            <a:lvl8pPr indent="-228600" lvl="7" marL="3657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8pPr>
            <a:lvl9pPr indent="-228600" lvl="8" marL="41148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9pPr>
          </a:lstStyle>
          <a:p/>
        </p:txBody>
      </p:sp>
      <p:sp>
        <p:nvSpPr>
          <p:cNvPr id="65" name="Google Shape;65;p3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61575968a_1_5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84" name="Google Shape;84;g1261575968a_1_5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5" name="Google Shape;85;g1261575968a_1_5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9">
          <p15:clr>
            <a:srgbClr val="EA4335"/>
          </p15:clr>
        </p15:guide>
        <p15:guide id="4" orient="horz" pos="298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www.kaggle.com/datasets/kkhandekar/cheapest-electric-cars" TargetMode="External"/><Relationship Id="rId5" Type="http://schemas.openxmlformats.org/officeDocument/2006/relationships/hyperlink" Target="https://www.kaggle.com/datasets/kkhandekar/cheapest-electric-cars" TargetMode="External"/><Relationship Id="rId6" Type="http://schemas.openxmlformats.org/officeDocument/2006/relationships/hyperlink" Target="https://ev-database.org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</a:pPr>
            <a:r>
              <a:rPr lang="en-US"/>
              <a:t>4/20/2022</a:t>
            </a:r>
            <a:endParaRPr/>
          </a:p>
        </p:txBody>
      </p:sp>
      <p:pic>
        <p:nvPicPr>
          <p:cNvPr id="130" name="Google Shape;130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0" y="-52175"/>
            <a:ext cx="9140150" cy="534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"/>
          <p:cNvSpPr txBox="1"/>
          <p:nvPr>
            <p:ph type="ctrTitle"/>
          </p:nvPr>
        </p:nvSpPr>
        <p:spPr>
          <a:xfrm>
            <a:off x="2880300" y="-52175"/>
            <a:ext cx="6263700" cy="751200"/>
          </a:xfrm>
          <a:prstGeom prst="rect">
            <a:avLst/>
          </a:prstGeom>
          <a:solidFill>
            <a:srgbClr val="9D9A9A">
              <a:alpha val="63129"/>
            </a:srgbClr>
          </a:solidFill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700"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rPr>
              <a:t>Presentation PROJECT EV</a:t>
            </a:r>
            <a:endParaRPr sz="3700">
              <a:solidFill>
                <a:schemeClr val="lt1"/>
              </a:solidFill>
              <a:latin typeface="Lora SemiBold"/>
              <a:ea typeface="Lora SemiBold"/>
              <a:cs typeface="Lora SemiBold"/>
              <a:sym typeface="Lora SemiBold"/>
            </a:endParaRPr>
          </a:p>
        </p:txBody>
      </p:sp>
      <p:sp>
        <p:nvSpPr>
          <p:cNvPr id="132" name="Google Shape;132;p1"/>
          <p:cNvSpPr txBox="1"/>
          <p:nvPr>
            <p:ph idx="1" type="subTitle"/>
          </p:nvPr>
        </p:nvSpPr>
        <p:spPr>
          <a:xfrm>
            <a:off x="6292725" y="3485350"/>
            <a:ext cx="2816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</a:pPr>
            <a:r>
              <a:t/>
            </a:r>
            <a:endParaRPr sz="3700">
              <a:solidFill>
                <a:srgbClr val="CCCCCC"/>
              </a:solidFill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</a:pPr>
            <a:r>
              <a:rPr i="1" lang="en-US" sz="3100">
                <a:solidFill>
                  <a:srgbClr val="CCCCCC"/>
                </a:solidFill>
              </a:rPr>
              <a:t>Kotomi Oda</a:t>
            </a:r>
            <a:endParaRPr i="1" sz="3100">
              <a:solidFill>
                <a:srgbClr val="CCCCCC"/>
              </a:solidFill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</a:pPr>
            <a:r>
              <a:rPr i="1" lang="en-US" sz="3100">
                <a:solidFill>
                  <a:srgbClr val="CCCCCC"/>
                </a:solidFill>
              </a:rPr>
              <a:t>Kaleb Cervantes</a:t>
            </a:r>
            <a:endParaRPr i="1" sz="3100">
              <a:solidFill>
                <a:srgbClr val="CCCCCC"/>
              </a:solidFill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</a:pPr>
            <a:r>
              <a:rPr i="1" lang="en-US" sz="3100">
                <a:solidFill>
                  <a:srgbClr val="CCCCCC"/>
                </a:solidFill>
              </a:rPr>
              <a:t>Nikhil Tarigonda</a:t>
            </a:r>
            <a:endParaRPr i="1" sz="3100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9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Reduced </a:t>
            </a:r>
            <a:r>
              <a:rPr lang="en-US"/>
              <a:t>multicollinearity</a:t>
            </a:r>
            <a:r>
              <a:rPr lang="en-US"/>
              <a:t> Model Diagnostics</a:t>
            </a:r>
            <a:endParaRPr/>
          </a:p>
        </p:txBody>
      </p:sp>
      <p:sp>
        <p:nvSpPr>
          <p:cNvPr id="383" name="Google Shape;383;p9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 Shapiro-Wilk normality test</a:t>
            </a:r>
            <a:br>
              <a:rPr lang="en-US" sz="12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data:  .</a:t>
            </a:r>
            <a:br>
              <a:rPr lang="en-US" sz="12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</a:t>
            </a: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W = 0.9419, p-value = 4.334e-05</a:t>
            </a:r>
            <a:endParaRPr sz="1200"/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 studentized Breusch-Pagan test</a:t>
            </a:r>
            <a:br>
              <a:rPr lang="en-US" sz="12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data:  </a:t>
            </a: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.</a:t>
            </a:r>
            <a:br>
              <a:rPr lang="en-US" sz="12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</a:t>
            </a: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BP = 20.588, df = 7, p-value = 0.004431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Coefficients: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                         Estimate Std. Error t value Pr(&gt;|t|)    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(Intercept)            -83996.399  13710.258  -6.127 1.27e-08 ***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Range                      31.868     15.469   2.060  0.04162 *  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TopSpeed                  466.125     49.156   9.483 3.88e-16 ***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Efficiency                304.015     47.878   6.350 4.35e-09 ***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FastChargeSpeed             8.653      7.209   1.200  0.23249    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NumberofSeats           -4657.992   1610.002  -2.893  0.00456 ** 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DriveFront Wheel Drive   5725.559   3976.629   1.440  0.15262    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DriveRear Wheel Drive   -3077.002   3348.928  -0.919  0.36011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"/>
                <a:ea typeface="Courier"/>
                <a:cs typeface="Courier"/>
                <a:sym typeface="Courier"/>
              </a:rPr>
              <a:t>## Multiple R-squared:  0.8298,	Adjusted R-squared:  0.8196 </a:t>
            </a:r>
            <a:endParaRPr sz="1200"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26312ed2eb_2_11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Significant Predictor Plots</a:t>
            </a:r>
            <a:endParaRPr/>
          </a:p>
        </p:txBody>
      </p:sp>
      <p:pic>
        <p:nvPicPr>
          <p:cNvPr id="389" name="Google Shape;389;g126312ed2eb_2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225" y="1063375"/>
            <a:ext cx="6305549" cy="389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0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Predictors Transformed Model Diagnostics</a:t>
            </a:r>
            <a:endParaRPr/>
          </a:p>
        </p:txBody>
      </p:sp>
      <p:sp>
        <p:nvSpPr>
          <p:cNvPr id="395" name="Google Shape;395;p10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 Shapiro-Wilk normality test</a:t>
            </a:r>
            <a:br>
              <a:rPr lang="en-US" sz="8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data:  .</a:t>
            </a:r>
            <a:br>
              <a:rPr lang="en-US" sz="8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</a:t>
            </a: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W = 0.92452, p-value = 3.205e-06</a:t>
            </a:r>
            <a:endParaRPr sz="800"/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 studentized Breusch-Pagan test</a:t>
            </a:r>
            <a:br>
              <a:rPr lang="en-US" sz="8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data:  .</a:t>
            </a:r>
            <a:br>
              <a:rPr lang="en-US" sz="8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</a:t>
            </a: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BP = 20.903, df = 9, p-value = 0.01309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bcPower Transformation to Normality 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   Est Power Rounded Pwr Wald Lwr Bnd Wald Upr Bnd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Y1   -0.6046        -0.5      -0.9076      -0.3016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Coefficients: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                                Estimate Std. Error t value Pr(&gt;|t|)  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(Intercept)                   -1.096e+05  6.396e+04  -1.713   0.0894 .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log(Range)                     5.197e+03  5.766e+03   0.901   0.3693  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poly(TopSpeed, 2, raw = T)1    1.294e+02  2.005e+02   0.645   0.5201  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poly(TopSpeed, 2, raw = T)2    7.206e-01  3.776e-01   1.908   0.0589 .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poly(Efficiency, 2, raw = T)1  6.868e+02  4.739e+02   1.449   0.1500  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poly(Efficiency, 2, raw = T)2 -9.405e-01  1.147e+00  -0.820   0.4140  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FastChargeSpeed                1.653e+01  7.877e+00   2.099   0.0380 *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NumberofSeats                 -4.253e+03  1.627e+03  -2.615   0.0101 *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DriveFront Wheel Drive         2.675e+03  4.806e+03   0.557   0.5790  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DriveRear Wheel Drive         -4.159e+03  3.638e+03  -1.143   0.2553  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800">
                <a:latin typeface="Courier"/>
                <a:ea typeface="Courier"/>
                <a:cs typeface="Courier"/>
                <a:sym typeface="Courier"/>
              </a:rPr>
              <a:t>## Multiple R-squared:  0.8318,	Adjusted R-squared:  0.8186 </a:t>
            </a:r>
            <a:endParaRPr sz="8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800"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Full (Transformed) Model Diagnostics</a:t>
            </a:r>
            <a:endParaRPr/>
          </a:p>
        </p:txBody>
      </p:sp>
      <p:sp>
        <p:nvSpPr>
          <p:cNvPr id="401" name="Google Shape;401;p11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 Shapiro-Wilk normality test</a:t>
            </a:r>
            <a:br>
              <a:rPr lang="en-US" sz="10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data:  .</a:t>
            </a:r>
            <a:br>
              <a:rPr lang="en-US" sz="10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</a:t>
            </a: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W = 0.97816, p-value = 0.04186</a:t>
            </a:r>
            <a:endParaRPr sz="1000"/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 studentized Breusch-Pagan test</a:t>
            </a:r>
            <a:br>
              <a:rPr lang="en-US" sz="10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data:  .</a:t>
            </a:r>
            <a:br>
              <a:rPr lang="en-US" sz="10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</a:t>
            </a: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BP = 38.6, df = 9, p-value = 1.36e-05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</a:t>
            </a: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Coefficients: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                                Estimate Std. Error t value Pr(&gt;|t|)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(Intercept)                    1.802e-02  1.993e-03   9.046 4.61e-15 ***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log(Range)                    -4.688e-04  1.796e-04  -2.610 0.010271 *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poly(TopSpeed, 2, raw = T)1   -2.935e-05  6.246e-06  -4.699 7.35e-06 ***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poly(TopSpeed, 2, raw = T)2    3.747e-08  1.176e-08   3.185 0.001868 **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poly(Efficiency, 2, raw = T)1 -5.225e-05  1.476e-05  -3.539 0.000582 ***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poly(Efficiency, 2, raw = T)2  9.557e-08  3.573e-08   2.675 0.008582 **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FastChargeSpeed               -5.021e-07  2.454e-07  -2.046 0.043037 *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NumberofSeats                  2.721e-05  5.067e-05   0.537 0.592253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##DriveFront Wheel Drive        -7.778e-06  1.497e-04  -0.052 0.958662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##DriveRear Wheel Drive          9.140e-05  1.133e-04   0.807 0.421625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Multiple R-squared:  0.8649,	Adjusted R-squared:  0.8542  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2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Final Model</a:t>
            </a:r>
            <a:endParaRPr/>
          </a:p>
        </p:txBody>
      </p:sp>
      <p:pic>
        <p:nvPicPr>
          <p:cNvPr id="407" name="Google Shape;40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550" y="1063229"/>
            <a:ext cx="4598892" cy="3775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2636a207a9_0_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Final Model</a:t>
            </a:r>
            <a:endParaRPr/>
          </a:p>
        </p:txBody>
      </p:sp>
      <p:pic>
        <p:nvPicPr>
          <p:cNvPr id="413" name="Google Shape;413;g12636a207a9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7700" y="1063379"/>
            <a:ext cx="6788606" cy="3775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3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Final Model Coefficients</a:t>
            </a:r>
            <a:endParaRPr/>
          </a:p>
        </p:txBody>
      </p:sp>
      <p:graphicFrame>
        <p:nvGraphicFramePr>
          <p:cNvPr id="419" name="Google Shape;419;p13"/>
          <p:cNvGraphicFramePr/>
          <p:nvPr/>
        </p:nvGraphicFramePr>
        <p:xfrm>
          <a:off x="457200" y="11938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{17F4C700-DE1C-4618-97A7-F64BFB588811}</a:tableStyleId>
              </a:tblPr>
              <a:tblGrid>
                <a:gridCol w="1291325"/>
                <a:gridCol w="1291325"/>
                <a:gridCol w="1291325"/>
                <a:gridCol w="1291325"/>
                <a:gridCol w="1291325"/>
              </a:tblGrid>
              <a:tr h="29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5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Estimate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Std. Error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t value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Pr(&gt;|t|)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8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(Intercept)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0.0191479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0.0015399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12.434199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0.0000000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log(Range)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-0.0005637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0.0001617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-3.487202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0.0006865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poly(TopSpeed, 2, raw = T)1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-0.0000342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0.0000047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-7.333547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0.0000000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poly(TopSpeed, 2, raw = T)2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0.0000000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0.0000000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4.588899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0.0000112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poly(Efficiency, 2, raw = T)1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-0.0000527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0.0000139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-3.789260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0.0002394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poly(Efficiency, 2, raw = T)2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0.0000001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0.0000000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2.889679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0.0045905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20" name="Google Shape;420;p13"/>
          <p:cNvSpPr txBox="1"/>
          <p:nvPr/>
        </p:nvSpPr>
        <p:spPr>
          <a:xfrm>
            <a:off x="6866800" y="1749813"/>
            <a:ext cx="1915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ourier New"/>
                <a:ea typeface="Courier New"/>
                <a:cs typeface="Courier New"/>
                <a:sym typeface="Courier New"/>
              </a:rPr>
              <a:t>Multiple R-squared:  0.8588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ourier New"/>
                <a:ea typeface="Courier New"/>
                <a:cs typeface="Courier New"/>
                <a:sym typeface="Courier New"/>
              </a:rPr>
              <a:t>Adjusted R-squared:  0.8528 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2636a207a9_2_1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Outliers</a:t>
            </a:r>
            <a:endParaRPr/>
          </a:p>
        </p:txBody>
      </p:sp>
      <p:sp>
        <p:nvSpPr>
          <p:cNvPr id="426" name="Google Shape;426;g12636a207a9_2_19"/>
          <p:cNvSpPr txBox="1"/>
          <p:nvPr>
            <p:ph idx="1" type="body"/>
          </p:nvPr>
        </p:nvSpPr>
        <p:spPr>
          <a:xfrm>
            <a:off x="457200" y="1200150"/>
            <a:ext cx="31242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Outliers were defined as points that had both:</a:t>
            </a:r>
            <a:endParaRPr/>
          </a:p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Absolute Standardized residuals larger than 2 (i.e. high residual).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Absolute hatvalue higher than 2 times the mean (i.e. high leverage).</a:t>
            </a:r>
            <a:endParaRPr/>
          </a:p>
        </p:txBody>
      </p:sp>
      <p:graphicFrame>
        <p:nvGraphicFramePr>
          <p:cNvPr id="427" name="Google Shape;427;g12636a207a9_2_19"/>
          <p:cNvGraphicFramePr/>
          <p:nvPr/>
        </p:nvGraphicFramePr>
        <p:xfrm>
          <a:off x="3581400" y="120012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{17F4C700-DE1C-4618-97A7-F64BFB588811}</a:tableStyleId>
              </a:tblPr>
              <a:tblGrid>
                <a:gridCol w="1701800"/>
                <a:gridCol w="1701800"/>
                <a:gridCol w="1701800"/>
              </a:tblGrid>
              <a:tr h="4086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5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Name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PriceinUK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34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14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Tesla Roadster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189000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1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35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Mercedes EQV 300 Long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70665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1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43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Tesla Cybertruck Dual Motor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48000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1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44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Tesla Cybertruck Tri Motor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50"/>
                        <a:buFont typeface="Calibri"/>
                        <a:buNone/>
                      </a:pPr>
                      <a:r>
                        <a:rPr lang="en-US" sz="1350"/>
                        <a:t>68000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1b5c0ba11d_0_6"/>
          <p:cNvSpPr txBox="1"/>
          <p:nvPr/>
        </p:nvSpPr>
        <p:spPr>
          <a:xfrm>
            <a:off x="-181000" y="2225400"/>
            <a:ext cx="1990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 sz="3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3" name="Google Shape;433;g11b5c0ba11d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7250" y="631325"/>
            <a:ext cx="6422325" cy="4035819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11b5c0ba11d_0_6"/>
          <p:cNvSpPr txBox="1"/>
          <p:nvPr/>
        </p:nvSpPr>
        <p:spPr>
          <a:xfrm>
            <a:off x="2270150" y="62525"/>
            <a:ext cx="1310100" cy="4926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Clean Data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g11b5c0ba11d_0_6"/>
          <p:cNvSpPr txBox="1"/>
          <p:nvPr/>
        </p:nvSpPr>
        <p:spPr>
          <a:xfrm>
            <a:off x="2270150" y="4650900"/>
            <a:ext cx="1990200" cy="4926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Make 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 Model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g11b5c0ba11d_0_6"/>
          <p:cNvSpPr txBox="1"/>
          <p:nvPr/>
        </p:nvSpPr>
        <p:spPr>
          <a:xfrm>
            <a:off x="3580250" y="62525"/>
            <a:ext cx="2762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Reduce Multicollinearity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g11b5c0ba11d_0_6"/>
          <p:cNvSpPr txBox="1"/>
          <p:nvPr/>
        </p:nvSpPr>
        <p:spPr>
          <a:xfrm>
            <a:off x="4260350" y="4650900"/>
            <a:ext cx="2361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Transform Predictors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g11b5c0ba11d_0_6"/>
          <p:cNvSpPr txBox="1"/>
          <p:nvPr/>
        </p:nvSpPr>
        <p:spPr>
          <a:xfrm>
            <a:off x="6247175" y="62525"/>
            <a:ext cx="2311500" cy="4926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Transform 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Response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g11b5c0ba11d_0_6"/>
          <p:cNvSpPr txBox="1"/>
          <p:nvPr/>
        </p:nvSpPr>
        <p:spPr>
          <a:xfrm>
            <a:off x="6622250" y="4650900"/>
            <a:ext cx="2154600" cy="4926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Stepwise-selection </a:t>
            </a:r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261575968a_1_422"/>
          <p:cNvSpPr/>
          <p:nvPr/>
        </p:nvSpPr>
        <p:spPr>
          <a:xfrm>
            <a:off x="2555400" y="2592300"/>
            <a:ext cx="4033200" cy="4125300"/>
          </a:xfrm>
          <a:prstGeom prst="arc">
            <a:avLst>
              <a:gd fmla="val 10810440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g1261575968a_1_422"/>
          <p:cNvSpPr txBox="1"/>
          <p:nvPr>
            <p:ph type="title"/>
          </p:nvPr>
        </p:nvSpPr>
        <p:spPr>
          <a:xfrm>
            <a:off x="221250" y="388800"/>
            <a:ext cx="82296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Significant Predictors</a:t>
            </a:r>
            <a:endParaRPr sz="2500"/>
          </a:p>
        </p:txBody>
      </p:sp>
      <p:sp>
        <p:nvSpPr>
          <p:cNvPr id="446" name="Google Shape;446;g1261575968a_1_422"/>
          <p:cNvSpPr/>
          <p:nvPr/>
        </p:nvSpPr>
        <p:spPr>
          <a:xfrm>
            <a:off x="2834748" y="2795748"/>
            <a:ext cx="3528798" cy="1697663"/>
          </a:xfrm>
          <a:custGeom>
            <a:rect b="b" l="l" r="r" t="t"/>
            <a:pathLst>
              <a:path extrusionOk="0" h="25007" w="51982">
                <a:moveTo>
                  <a:pt x="26007" y="1"/>
                </a:moveTo>
                <a:lnTo>
                  <a:pt x="24694" y="32"/>
                </a:lnTo>
                <a:lnTo>
                  <a:pt x="23412" y="126"/>
                </a:lnTo>
                <a:lnTo>
                  <a:pt x="22131" y="282"/>
                </a:lnTo>
                <a:lnTo>
                  <a:pt x="20881" y="501"/>
                </a:lnTo>
                <a:lnTo>
                  <a:pt x="19630" y="782"/>
                </a:lnTo>
                <a:lnTo>
                  <a:pt x="18442" y="1126"/>
                </a:lnTo>
                <a:lnTo>
                  <a:pt x="17255" y="1501"/>
                </a:lnTo>
                <a:lnTo>
                  <a:pt x="16098" y="1970"/>
                </a:lnTo>
                <a:lnTo>
                  <a:pt x="14973" y="2439"/>
                </a:lnTo>
                <a:lnTo>
                  <a:pt x="13848" y="3001"/>
                </a:lnTo>
                <a:lnTo>
                  <a:pt x="12785" y="3595"/>
                </a:lnTo>
                <a:lnTo>
                  <a:pt x="11753" y="4252"/>
                </a:lnTo>
                <a:lnTo>
                  <a:pt x="10753" y="4939"/>
                </a:lnTo>
                <a:lnTo>
                  <a:pt x="9784" y="5689"/>
                </a:lnTo>
                <a:lnTo>
                  <a:pt x="8846" y="6471"/>
                </a:lnTo>
                <a:lnTo>
                  <a:pt x="7940" y="7284"/>
                </a:lnTo>
                <a:lnTo>
                  <a:pt x="7096" y="8159"/>
                </a:lnTo>
                <a:lnTo>
                  <a:pt x="6252" y="9065"/>
                </a:lnTo>
                <a:lnTo>
                  <a:pt x="5502" y="10003"/>
                </a:lnTo>
                <a:lnTo>
                  <a:pt x="4752" y="11003"/>
                </a:lnTo>
                <a:lnTo>
                  <a:pt x="4095" y="12003"/>
                </a:lnTo>
                <a:lnTo>
                  <a:pt x="3439" y="13066"/>
                </a:lnTo>
                <a:lnTo>
                  <a:pt x="2845" y="14129"/>
                </a:lnTo>
                <a:lnTo>
                  <a:pt x="2314" y="15254"/>
                </a:lnTo>
                <a:lnTo>
                  <a:pt x="1845" y="16380"/>
                </a:lnTo>
                <a:lnTo>
                  <a:pt x="1407" y="17536"/>
                </a:lnTo>
                <a:lnTo>
                  <a:pt x="1032" y="18724"/>
                </a:lnTo>
                <a:lnTo>
                  <a:pt x="720" y="19943"/>
                </a:lnTo>
                <a:lnTo>
                  <a:pt x="438" y="21193"/>
                </a:lnTo>
                <a:lnTo>
                  <a:pt x="251" y="22443"/>
                </a:lnTo>
                <a:lnTo>
                  <a:pt x="94" y="23725"/>
                </a:lnTo>
                <a:lnTo>
                  <a:pt x="1" y="25007"/>
                </a:lnTo>
                <a:lnTo>
                  <a:pt x="51982" y="25007"/>
                </a:lnTo>
                <a:lnTo>
                  <a:pt x="51919" y="23725"/>
                </a:lnTo>
                <a:lnTo>
                  <a:pt x="51763" y="22443"/>
                </a:lnTo>
                <a:lnTo>
                  <a:pt x="51544" y="21193"/>
                </a:lnTo>
                <a:lnTo>
                  <a:pt x="51294" y="19943"/>
                </a:lnTo>
                <a:lnTo>
                  <a:pt x="50981" y="18724"/>
                </a:lnTo>
                <a:lnTo>
                  <a:pt x="50606" y="17536"/>
                </a:lnTo>
                <a:lnTo>
                  <a:pt x="50169" y="16380"/>
                </a:lnTo>
                <a:lnTo>
                  <a:pt x="49669" y="15254"/>
                </a:lnTo>
                <a:lnTo>
                  <a:pt x="49137" y="14129"/>
                </a:lnTo>
                <a:lnTo>
                  <a:pt x="48543" y="13066"/>
                </a:lnTo>
                <a:lnTo>
                  <a:pt x="47918" y="12003"/>
                </a:lnTo>
                <a:lnTo>
                  <a:pt x="47230" y="11003"/>
                </a:lnTo>
                <a:lnTo>
                  <a:pt x="46512" y="10003"/>
                </a:lnTo>
                <a:lnTo>
                  <a:pt x="45730" y="9065"/>
                </a:lnTo>
                <a:lnTo>
                  <a:pt x="44917" y="8159"/>
                </a:lnTo>
                <a:lnTo>
                  <a:pt x="44074" y="7284"/>
                </a:lnTo>
                <a:lnTo>
                  <a:pt x="43167" y="6471"/>
                </a:lnTo>
                <a:lnTo>
                  <a:pt x="42229" y="5689"/>
                </a:lnTo>
                <a:lnTo>
                  <a:pt x="41260" y="4939"/>
                </a:lnTo>
                <a:lnTo>
                  <a:pt x="40260" y="4252"/>
                </a:lnTo>
                <a:lnTo>
                  <a:pt x="39197" y="3595"/>
                </a:lnTo>
                <a:lnTo>
                  <a:pt x="38135" y="3001"/>
                </a:lnTo>
                <a:lnTo>
                  <a:pt x="37041" y="2439"/>
                </a:lnTo>
                <a:lnTo>
                  <a:pt x="35915" y="1970"/>
                </a:lnTo>
                <a:lnTo>
                  <a:pt x="34759" y="1501"/>
                </a:lnTo>
                <a:lnTo>
                  <a:pt x="33571" y="1126"/>
                </a:lnTo>
                <a:lnTo>
                  <a:pt x="32352" y="782"/>
                </a:lnTo>
                <a:lnTo>
                  <a:pt x="31133" y="501"/>
                </a:lnTo>
                <a:lnTo>
                  <a:pt x="29883" y="282"/>
                </a:lnTo>
                <a:lnTo>
                  <a:pt x="28601" y="126"/>
                </a:lnTo>
                <a:lnTo>
                  <a:pt x="27320" y="32"/>
                </a:lnTo>
                <a:lnTo>
                  <a:pt x="26007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g1261575968a_1_422"/>
          <p:cNvSpPr/>
          <p:nvPr/>
        </p:nvSpPr>
        <p:spPr>
          <a:xfrm>
            <a:off x="2042500" y="4496299"/>
            <a:ext cx="5079375" cy="201153"/>
          </a:xfrm>
          <a:custGeom>
            <a:rect b="b" l="l" r="r" t="t"/>
            <a:pathLst>
              <a:path extrusionOk="0" h="2407" w="65016">
                <a:moveTo>
                  <a:pt x="1001" y="0"/>
                </a:moveTo>
                <a:lnTo>
                  <a:pt x="782" y="31"/>
                </a:lnTo>
                <a:lnTo>
                  <a:pt x="625" y="94"/>
                </a:lnTo>
                <a:lnTo>
                  <a:pt x="438" y="188"/>
                </a:lnTo>
                <a:lnTo>
                  <a:pt x="282" y="313"/>
                </a:lnTo>
                <a:lnTo>
                  <a:pt x="188" y="438"/>
                </a:lnTo>
                <a:lnTo>
                  <a:pt x="94" y="625"/>
                </a:lnTo>
                <a:lnTo>
                  <a:pt x="32" y="813"/>
                </a:lnTo>
                <a:lnTo>
                  <a:pt x="0" y="1000"/>
                </a:lnTo>
                <a:lnTo>
                  <a:pt x="0" y="1407"/>
                </a:lnTo>
                <a:lnTo>
                  <a:pt x="32" y="1626"/>
                </a:lnTo>
                <a:lnTo>
                  <a:pt x="94" y="1813"/>
                </a:lnTo>
                <a:lnTo>
                  <a:pt x="188" y="1969"/>
                </a:lnTo>
                <a:lnTo>
                  <a:pt x="282" y="2126"/>
                </a:lnTo>
                <a:lnTo>
                  <a:pt x="438" y="2251"/>
                </a:lnTo>
                <a:lnTo>
                  <a:pt x="625" y="2344"/>
                </a:lnTo>
                <a:lnTo>
                  <a:pt x="782" y="2376"/>
                </a:lnTo>
                <a:lnTo>
                  <a:pt x="1001" y="2407"/>
                </a:lnTo>
                <a:lnTo>
                  <a:pt x="64015" y="2407"/>
                </a:lnTo>
                <a:lnTo>
                  <a:pt x="64234" y="2376"/>
                </a:lnTo>
                <a:lnTo>
                  <a:pt x="64422" y="2344"/>
                </a:lnTo>
                <a:lnTo>
                  <a:pt x="64578" y="2251"/>
                </a:lnTo>
                <a:lnTo>
                  <a:pt x="64734" y="2126"/>
                </a:lnTo>
                <a:lnTo>
                  <a:pt x="64859" y="1969"/>
                </a:lnTo>
                <a:lnTo>
                  <a:pt x="64953" y="1813"/>
                </a:lnTo>
                <a:lnTo>
                  <a:pt x="65016" y="1626"/>
                </a:lnTo>
                <a:lnTo>
                  <a:pt x="65016" y="1407"/>
                </a:lnTo>
                <a:lnTo>
                  <a:pt x="65016" y="1000"/>
                </a:lnTo>
                <a:lnTo>
                  <a:pt x="65016" y="813"/>
                </a:lnTo>
                <a:lnTo>
                  <a:pt x="64953" y="625"/>
                </a:lnTo>
                <a:lnTo>
                  <a:pt x="64859" y="438"/>
                </a:lnTo>
                <a:lnTo>
                  <a:pt x="64734" y="313"/>
                </a:lnTo>
                <a:lnTo>
                  <a:pt x="64578" y="188"/>
                </a:lnTo>
                <a:lnTo>
                  <a:pt x="64422" y="94"/>
                </a:lnTo>
                <a:lnTo>
                  <a:pt x="64234" y="31"/>
                </a:lnTo>
                <a:lnTo>
                  <a:pt x="640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1261575968a_1_422"/>
          <p:cNvSpPr/>
          <p:nvPr/>
        </p:nvSpPr>
        <p:spPr>
          <a:xfrm>
            <a:off x="2654696" y="3294802"/>
            <a:ext cx="2556943" cy="1123214"/>
          </a:xfrm>
          <a:custGeom>
            <a:rect b="b" l="l" r="r" t="t"/>
            <a:pathLst>
              <a:path extrusionOk="0" h="13442" w="30601">
                <a:moveTo>
                  <a:pt x="18848" y="1"/>
                </a:moveTo>
                <a:lnTo>
                  <a:pt x="18192" y="32"/>
                </a:lnTo>
                <a:lnTo>
                  <a:pt x="17535" y="95"/>
                </a:lnTo>
                <a:lnTo>
                  <a:pt x="16879" y="188"/>
                </a:lnTo>
                <a:lnTo>
                  <a:pt x="16848" y="188"/>
                </a:lnTo>
                <a:lnTo>
                  <a:pt x="15597" y="407"/>
                </a:lnTo>
                <a:lnTo>
                  <a:pt x="14410" y="657"/>
                </a:lnTo>
                <a:lnTo>
                  <a:pt x="13284" y="970"/>
                </a:lnTo>
                <a:lnTo>
                  <a:pt x="12253" y="1314"/>
                </a:lnTo>
                <a:lnTo>
                  <a:pt x="11284" y="1689"/>
                </a:lnTo>
                <a:lnTo>
                  <a:pt x="10377" y="2064"/>
                </a:lnTo>
                <a:lnTo>
                  <a:pt x="9533" y="2470"/>
                </a:lnTo>
                <a:lnTo>
                  <a:pt x="8783" y="2845"/>
                </a:lnTo>
                <a:lnTo>
                  <a:pt x="8127" y="3252"/>
                </a:lnTo>
                <a:lnTo>
                  <a:pt x="7533" y="3595"/>
                </a:lnTo>
                <a:lnTo>
                  <a:pt x="6595" y="4221"/>
                </a:lnTo>
                <a:lnTo>
                  <a:pt x="6033" y="4627"/>
                </a:lnTo>
                <a:lnTo>
                  <a:pt x="5845" y="4783"/>
                </a:lnTo>
                <a:lnTo>
                  <a:pt x="5345" y="4908"/>
                </a:lnTo>
                <a:lnTo>
                  <a:pt x="4876" y="5033"/>
                </a:lnTo>
                <a:lnTo>
                  <a:pt x="4439" y="5189"/>
                </a:lnTo>
                <a:lnTo>
                  <a:pt x="4032" y="5377"/>
                </a:lnTo>
                <a:lnTo>
                  <a:pt x="3657" y="5565"/>
                </a:lnTo>
                <a:lnTo>
                  <a:pt x="3282" y="5815"/>
                </a:lnTo>
                <a:lnTo>
                  <a:pt x="2969" y="6065"/>
                </a:lnTo>
                <a:lnTo>
                  <a:pt x="2657" y="6315"/>
                </a:lnTo>
                <a:lnTo>
                  <a:pt x="2344" y="6596"/>
                </a:lnTo>
                <a:lnTo>
                  <a:pt x="2094" y="6877"/>
                </a:lnTo>
                <a:lnTo>
                  <a:pt x="1844" y="7190"/>
                </a:lnTo>
                <a:lnTo>
                  <a:pt x="1625" y="7503"/>
                </a:lnTo>
                <a:lnTo>
                  <a:pt x="1219" y="8159"/>
                </a:lnTo>
                <a:lnTo>
                  <a:pt x="906" y="8784"/>
                </a:lnTo>
                <a:lnTo>
                  <a:pt x="625" y="9441"/>
                </a:lnTo>
                <a:lnTo>
                  <a:pt x="438" y="10034"/>
                </a:lnTo>
                <a:lnTo>
                  <a:pt x="281" y="10597"/>
                </a:lnTo>
                <a:lnTo>
                  <a:pt x="156" y="11097"/>
                </a:lnTo>
                <a:lnTo>
                  <a:pt x="31" y="11847"/>
                </a:lnTo>
                <a:lnTo>
                  <a:pt x="0" y="12129"/>
                </a:lnTo>
                <a:lnTo>
                  <a:pt x="31" y="12347"/>
                </a:lnTo>
                <a:lnTo>
                  <a:pt x="125" y="12566"/>
                </a:lnTo>
                <a:lnTo>
                  <a:pt x="219" y="12723"/>
                </a:lnTo>
                <a:lnTo>
                  <a:pt x="375" y="12879"/>
                </a:lnTo>
                <a:lnTo>
                  <a:pt x="563" y="13004"/>
                </a:lnTo>
                <a:lnTo>
                  <a:pt x="781" y="13129"/>
                </a:lnTo>
                <a:lnTo>
                  <a:pt x="1000" y="13191"/>
                </a:lnTo>
                <a:lnTo>
                  <a:pt x="1219" y="13285"/>
                </a:lnTo>
                <a:lnTo>
                  <a:pt x="1657" y="13379"/>
                </a:lnTo>
                <a:lnTo>
                  <a:pt x="2032" y="13410"/>
                </a:lnTo>
                <a:lnTo>
                  <a:pt x="2407" y="13441"/>
                </a:lnTo>
                <a:lnTo>
                  <a:pt x="2376" y="13160"/>
                </a:lnTo>
                <a:lnTo>
                  <a:pt x="2376" y="12879"/>
                </a:lnTo>
                <a:lnTo>
                  <a:pt x="2376" y="12504"/>
                </a:lnTo>
                <a:lnTo>
                  <a:pt x="2438" y="12129"/>
                </a:lnTo>
                <a:lnTo>
                  <a:pt x="2532" y="11754"/>
                </a:lnTo>
                <a:lnTo>
                  <a:pt x="2626" y="11410"/>
                </a:lnTo>
                <a:lnTo>
                  <a:pt x="2782" y="11066"/>
                </a:lnTo>
                <a:lnTo>
                  <a:pt x="2969" y="10722"/>
                </a:lnTo>
                <a:lnTo>
                  <a:pt x="3157" y="10441"/>
                </a:lnTo>
                <a:lnTo>
                  <a:pt x="3407" y="10128"/>
                </a:lnTo>
                <a:lnTo>
                  <a:pt x="3657" y="9878"/>
                </a:lnTo>
                <a:lnTo>
                  <a:pt x="3938" y="9628"/>
                </a:lnTo>
                <a:lnTo>
                  <a:pt x="4220" y="9441"/>
                </a:lnTo>
                <a:lnTo>
                  <a:pt x="4532" y="9253"/>
                </a:lnTo>
                <a:lnTo>
                  <a:pt x="4876" y="9097"/>
                </a:lnTo>
                <a:lnTo>
                  <a:pt x="5220" y="8972"/>
                </a:lnTo>
                <a:lnTo>
                  <a:pt x="5595" y="8878"/>
                </a:lnTo>
                <a:lnTo>
                  <a:pt x="5970" y="8815"/>
                </a:lnTo>
                <a:lnTo>
                  <a:pt x="6439" y="8784"/>
                </a:lnTo>
                <a:lnTo>
                  <a:pt x="6877" y="8815"/>
                </a:lnTo>
                <a:lnTo>
                  <a:pt x="7283" y="8878"/>
                </a:lnTo>
                <a:lnTo>
                  <a:pt x="7689" y="9003"/>
                </a:lnTo>
                <a:lnTo>
                  <a:pt x="8096" y="9159"/>
                </a:lnTo>
                <a:lnTo>
                  <a:pt x="8439" y="9347"/>
                </a:lnTo>
                <a:lnTo>
                  <a:pt x="8783" y="9566"/>
                </a:lnTo>
                <a:lnTo>
                  <a:pt x="9127" y="9847"/>
                </a:lnTo>
                <a:lnTo>
                  <a:pt x="9408" y="10128"/>
                </a:lnTo>
                <a:lnTo>
                  <a:pt x="9659" y="10441"/>
                </a:lnTo>
                <a:lnTo>
                  <a:pt x="9877" y="10785"/>
                </a:lnTo>
                <a:lnTo>
                  <a:pt x="10096" y="11160"/>
                </a:lnTo>
                <a:lnTo>
                  <a:pt x="10221" y="11535"/>
                </a:lnTo>
                <a:lnTo>
                  <a:pt x="10346" y="11972"/>
                </a:lnTo>
                <a:lnTo>
                  <a:pt x="10409" y="12379"/>
                </a:lnTo>
                <a:lnTo>
                  <a:pt x="10440" y="12816"/>
                </a:lnTo>
                <a:lnTo>
                  <a:pt x="10440" y="12910"/>
                </a:lnTo>
                <a:lnTo>
                  <a:pt x="10440" y="13004"/>
                </a:lnTo>
                <a:lnTo>
                  <a:pt x="10471" y="13129"/>
                </a:lnTo>
                <a:lnTo>
                  <a:pt x="10534" y="13191"/>
                </a:lnTo>
                <a:lnTo>
                  <a:pt x="10596" y="13285"/>
                </a:lnTo>
                <a:lnTo>
                  <a:pt x="10659" y="13348"/>
                </a:lnTo>
                <a:lnTo>
                  <a:pt x="10753" y="13379"/>
                </a:lnTo>
                <a:lnTo>
                  <a:pt x="10846" y="13410"/>
                </a:lnTo>
                <a:lnTo>
                  <a:pt x="10940" y="13441"/>
                </a:lnTo>
                <a:lnTo>
                  <a:pt x="19161" y="13441"/>
                </a:lnTo>
                <a:lnTo>
                  <a:pt x="19255" y="13410"/>
                </a:lnTo>
                <a:lnTo>
                  <a:pt x="19348" y="13379"/>
                </a:lnTo>
                <a:lnTo>
                  <a:pt x="19442" y="13348"/>
                </a:lnTo>
                <a:lnTo>
                  <a:pt x="19505" y="13285"/>
                </a:lnTo>
                <a:lnTo>
                  <a:pt x="19567" y="13191"/>
                </a:lnTo>
                <a:lnTo>
                  <a:pt x="19630" y="13098"/>
                </a:lnTo>
                <a:lnTo>
                  <a:pt x="19661" y="13004"/>
                </a:lnTo>
                <a:lnTo>
                  <a:pt x="19661" y="12910"/>
                </a:lnTo>
                <a:lnTo>
                  <a:pt x="19661" y="12879"/>
                </a:lnTo>
                <a:lnTo>
                  <a:pt x="19661" y="12504"/>
                </a:lnTo>
                <a:lnTo>
                  <a:pt x="19723" y="12129"/>
                </a:lnTo>
                <a:lnTo>
                  <a:pt x="19817" y="11754"/>
                </a:lnTo>
                <a:lnTo>
                  <a:pt x="19911" y="11410"/>
                </a:lnTo>
                <a:lnTo>
                  <a:pt x="20067" y="11066"/>
                </a:lnTo>
                <a:lnTo>
                  <a:pt x="20255" y="10722"/>
                </a:lnTo>
                <a:lnTo>
                  <a:pt x="20442" y="10441"/>
                </a:lnTo>
                <a:lnTo>
                  <a:pt x="20692" y="10128"/>
                </a:lnTo>
                <a:lnTo>
                  <a:pt x="20942" y="9878"/>
                </a:lnTo>
                <a:lnTo>
                  <a:pt x="21224" y="9628"/>
                </a:lnTo>
                <a:lnTo>
                  <a:pt x="21505" y="9441"/>
                </a:lnTo>
                <a:lnTo>
                  <a:pt x="21818" y="9253"/>
                </a:lnTo>
                <a:lnTo>
                  <a:pt x="22161" y="9097"/>
                </a:lnTo>
                <a:lnTo>
                  <a:pt x="22505" y="8972"/>
                </a:lnTo>
                <a:lnTo>
                  <a:pt x="22880" y="8878"/>
                </a:lnTo>
                <a:lnTo>
                  <a:pt x="23255" y="8815"/>
                </a:lnTo>
                <a:lnTo>
                  <a:pt x="23724" y="8784"/>
                </a:lnTo>
                <a:lnTo>
                  <a:pt x="24162" y="8815"/>
                </a:lnTo>
                <a:lnTo>
                  <a:pt x="24568" y="8878"/>
                </a:lnTo>
                <a:lnTo>
                  <a:pt x="24975" y="9003"/>
                </a:lnTo>
                <a:lnTo>
                  <a:pt x="25381" y="9159"/>
                </a:lnTo>
                <a:lnTo>
                  <a:pt x="25756" y="9347"/>
                </a:lnTo>
                <a:lnTo>
                  <a:pt x="26100" y="9566"/>
                </a:lnTo>
                <a:lnTo>
                  <a:pt x="26412" y="9847"/>
                </a:lnTo>
                <a:lnTo>
                  <a:pt x="26694" y="10128"/>
                </a:lnTo>
                <a:lnTo>
                  <a:pt x="26944" y="10441"/>
                </a:lnTo>
                <a:lnTo>
                  <a:pt x="27194" y="10785"/>
                </a:lnTo>
                <a:lnTo>
                  <a:pt x="27381" y="11160"/>
                </a:lnTo>
                <a:lnTo>
                  <a:pt x="27538" y="11535"/>
                </a:lnTo>
                <a:lnTo>
                  <a:pt x="27632" y="11972"/>
                </a:lnTo>
                <a:lnTo>
                  <a:pt x="27694" y="12379"/>
                </a:lnTo>
                <a:lnTo>
                  <a:pt x="27725" y="12816"/>
                </a:lnTo>
                <a:lnTo>
                  <a:pt x="27725" y="13129"/>
                </a:lnTo>
                <a:lnTo>
                  <a:pt x="27694" y="13441"/>
                </a:lnTo>
                <a:lnTo>
                  <a:pt x="28257" y="13441"/>
                </a:lnTo>
                <a:lnTo>
                  <a:pt x="28382" y="13316"/>
                </a:lnTo>
                <a:lnTo>
                  <a:pt x="28694" y="12973"/>
                </a:lnTo>
                <a:lnTo>
                  <a:pt x="29101" y="12410"/>
                </a:lnTo>
                <a:lnTo>
                  <a:pt x="29351" y="12066"/>
                </a:lnTo>
                <a:lnTo>
                  <a:pt x="29569" y="11660"/>
                </a:lnTo>
                <a:lnTo>
                  <a:pt x="29820" y="11222"/>
                </a:lnTo>
                <a:lnTo>
                  <a:pt x="30038" y="10753"/>
                </a:lnTo>
                <a:lnTo>
                  <a:pt x="30226" y="10222"/>
                </a:lnTo>
                <a:lnTo>
                  <a:pt x="30382" y="9659"/>
                </a:lnTo>
                <a:lnTo>
                  <a:pt x="30507" y="9065"/>
                </a:lnTo>
                <a:lnTo>
                  <a:pt x="30601" y="8409"/>
                </a:lnTo>
                <a:lnTo>
                  <a:pt x="30601" y="7753"/>
                </a:lnTo>
                <a:lnTo>
                  <a:pt x="30570" y="7065"/>
                </a:lnTo>
                <a:lnTo>
                  <a:pt x="30445" y="6346"/>
                </a:lnTo>
                <a:lnTo>
                  <a:pt x="30320" y="5721"/>
                </a:lnTo>
                <a:lnTo>
                  <a:pt x="30132" y="5127"/>
                </a:lnTo>
                <a:lnTo>
                  <a:pt x="29913" y="4564"/>
                </a:lnTo>
                <a:lnTo>
                  <a:pt x="29695" y="4064"/>
                </a:lnTo>
                <a:lnTo>
                  <a:pt x="29444" y="3627"/>
                </a:lnTo>
                <a:lnTo>
                  <a:pt x="29194" y="3220"/>
                </a:lnTo>
                <a:lnTo>
                  <a:pt x="28944" y="2845"/>
                </a:lnTo>
                <a:lnTo>
                  <a:pt x="28726" y="2533"/>
                </a:lnTo>
                <a:lnTo>
                  <a:pt x="28475" y="2251"/>
                </a:lnTo>
                <a:lnTo>
                  <a:pt x="28069" y="1845"/>
                </a:lnTo>
                <a:lnTo>
                  <a:pt x="27788" y="1595"/>
                </a:lnTo>
                <a:lnTo>
                  <a:pt x="27694" y="1501"/>
                </a:lnTo>
                <a:lnTo>
                  <a:pt x="27850" y="1001"/>
                </a:lnTo>
                <a:lnTo>
                  <a:pt x="27850" y="813"/>
                </a:lnTo>
                <a:lnTo>
                  <a:pt x="27850" y="626"/>
                </a:lnTo>
                <a:lnTo>
                  <a:pt x="27788" y="470"/>
                </a:lnTo>
                <a:lnTo>
                  <a:pt x="27694" y="313"/>
                </a:lnTo>
                <a:lnTo>
                  <a:pt x="27569" y="188"/>
                </a:lnTo>
                <a:lnTo>
                  <a:pt x="27444" y="95"/>
                </a:lnTo>
                <a:lnTo>
                  <a:pt x="27256" y="32"/>
                </a:lnTo>
                <a:lnTo>
                  <a:pt x="27069" y="1"/>
                </a:lnTo>
                <a:close/>
              </a:path>
            </a:pathLst>
          </a:custGeom>
          <a:solidFill>
            <a:srgbClr val="03C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g1261575968a_1_422"/>
          <p:cNvSpPr/>
          <p:nvPr/>
        </p:nvSpPr>
        <p:spPr>
          <a:xfrm>
            <a:off x="2654696" y="4303034"/>
            <a:ext cx="203797" cy="114979"/>
          </a:xfrm>
          <a:custGeom>
            <a:rect b="b" l="l" r="r" t="t"/>
            <a:pathLst>
              <a:path extrusionOk="0" h="1376" w="2439">
                <a:moveTo>
                  <a:pt x="31" y="0"/>
                </a:moveTo>
                <a:lnTo>
                  <a:pt x="0" y="63"/>
                </a:lnTo>
                <a:lnTo>
                  <a:pt x="31" y="281"/>
                </a:lnTo>
                <a:lnTo>
                  <a:pt x="125" y="500"/>
                </a:lnTo>
                <a:lnTo>
                  <a:pt x="219" y="657"/>
                </a:lnTo>
                <a:lnTo>
                  <a:pt x="375" y="813"/>
                </a:lnTo>
                <a:lnTo>
                  <a:pt x="563" y="938"/>
                </a:lnTo>
                <a:lnTo>
                  <a:pt x="781" y="1063"/>
                </a:lnTo>
                <a:lnTo>
                  <a:pt x="1000" y="1125"/>
                </a:lnTo>
                <a:lnTo>
                  <a:pt x="1219" y="1219"/>
                </a:lnTo>
                <a:lnTo>
                  <a:pt x="1657" y="1313"/>
                </a:lnTo>
                <a:lnTo>
                  <a:pt x="2032" y="1344"/>
                </a:lnTo>
                <a:lnTo>
                  <a:pt x="2407" y="1375"/>
                </a:lnTo>
                <a:lnTo>
                  <a:pt x="2376" y="1094"/>
                </a:lnTo>
                <a:lnTo>
                  <a:pt x="2376" y="813"/>
                </a:lnTo>
                <a:lnTo>
                  <a:pt x="2376" y="406"/>
                </a:lnTo>
                <a:lnTo>
                  <a:pt x="2438" y="0"/>
                </a:lnTo>
                <a:close/>
              </a:path>
            </a:pathLst>
          </a:custGeom>
          <a:solidFill>
            <a:srgbClr val="0091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1261575968a_1_422"/>
          <p:cNvSpPr/>
          <p:nvPr/>
        </p:nvSpPr>
        <p:spPr>
          <a:xfrm>
            <a:off x="4966107" y="4303034"/>
            <a:ext cx="141129" cy="114979"/>
          </a:xfrm>
          <a:custGeom>
            <a:rect b="b" l="l" r="r" t="t"/>
            <a:pathLst>
              <a:path extrusionOk="0" h="1376" w="1689">
                <a:moveTo>
                  <a:pt x="1" y="0"/>
                </a:moveTo>
                <a:lnTo>
                  <a:pt x="32" y="375"/>
                </a:lnTo>
                <a:lnTo>
                  <a:pt x="63" y="750"/>
                </a:lnTo>
                <a:lnTo>
                  <a:pt x="63" y="1063"/>
                </a:lnTo>
                <a:lnTo>
                  <a:pt x="32" y="1375"/>
                </a:lnTo>
                <a:lnTo>
                  <a:pt x="595" y="1375"/>
                </a:lnTo>
                <a:lnTo>
                  <a:pt x="938" y="1000"/>
                </a:lnTo>
                <a:lnTo>
                  <a:pt x="1282" y="594"/>
                </a:lnTo>
                <a:lnTo>
                  <a:pt x="1689" y="0"/>
                </a:lnTo>
                <a:close/>
              </a:path>
            </a:pathLst>
          </a:custGeom>
          <a:solidFill>
            <a:srgbClr val="0091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g1261575968a_1_422"/>
          <p:cNvSpPr/>
          <p:nvPr/>
        </p:nvSpPr>
        <p:spPr>
          <a:xfrm>
            <a:off x="3521789" y="4303034"/>
            <a:ext cx="781012" cy="114979"/>
          </a:xfrm>
          <a:custGeom>
            <a:rect b="b" l="l" r="r" t="t"/>
            <a:pathLst>
              <a:path extrusionOk="0" h="1376" w="9347">
                <a:moveTo>
                  <a:pt x="0" y="0"/>
                </a:moveTo>
                <a:lnTo>
                  <a:pt x="32" y="375"/>
                </a:lnTo>
                <a:lnTo>
                  <a:pt x="63" y="750"/>
                </a:lnTo>
                <a:lnTo>
                  <a:pt x="63" y="844"/>
                </a:lnTo>
                <a:lnTo>
                  <a:pt x="63" y="969"/>
                </a:lnTo>
                <a:lnTo>
                  <a:pt x="94" y="1063"/>
                </a:lnTo>
                <a:lnTo>
                  <a:pt x="157" y="1125"/>
                </a:lnTo>
                <a:lnTo>
                  <a:pt x="219" y="1219"/>
                </a:lnTo>
                <a:lnTo>
                  <a:pt x="282" y="1282"/>
                </a:lnTo>
                <a:lnTo>
                  <a:pt x="376" y="1313"/>
                </a:lnTo>
                <a:lnTo>
                  <a:pt x="469" y="1344"/>
                </a:lnTo>
                <a:lnTo>
                  <a:pt x="563" y="1375"/>
                </a:lnTo>
                <a:lnTo>
                  <a:pt x="8784" y="1375"/>
                </a:lnTo>
                <a:lnTo>
                  <a:pt x="8878" y="1344"/>
                </a:lnTo>
                <a:lnTo>
                  <a:pt x="8971" y="1313"/>
                </a:lnTo>
                <a:lnTo>
                  <a:pt x="9065" y="1282"/>
                </a:lnTo>
                <a:lnTo>
                  <a:pt x="9128" y="1219"/>
                </a:lnTo>
                <a:lnTo>
                  <a:pt x="9190" y="1125"/>
                </a:lnTo>
                <a:lnTo>
                  <a:pt x="9253" y="1032"/>
                </a:lnTo>
                <a:lnTo>
                  <a:pt x="9284" y="938"/>
                </a:lnTo>
                <a:lnTo>
                  <a:pt x="9284" y="844"/>
                </a:lnTo>
                <a:lnTo>
                  <a:pt x="9284" y="813"/>
                </a:lnTo>
                <a:lnTo>
                  <a:pt x="9315" y="406"/>
                </a:lnTo>
                <a:lnTo>
                  <a:pt x="9346" y="0"/>
                </a:lnTo>
                <a:close/>
              </a:path>
            </a:pathLst>
          </a:custGeom>
          <a:solidFill>
            <a:srgbClr val="0091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g1261575968a_1_422"/>
          <p:cNvSpPr/>
          <p:nvPr/>
        </p:nvSpPr>
        <p:spPr>
          <a:xfrm>
            <a:off x="2853149" y="4028791"/>
            <a:ext cx="673891" cy="334407"/>
          </a:xfrm>
          <a:custGeom>
            <a:rect b="b" l="l" r="r" t="t"/>
            <a:pathLst>
              <a:path extrusionOk="0" h="4002" w="8065">
                <a:moveTo>
                  <a:pt x="4033" y="0"/>
                </a:moveTo>
                <a:lnTo>
                  <a:pt x="3626" y="31"/>
                </a:lnTo>
                <a:lnTo>
                  <a:pt x="3220" y="94"/>
                </a:lnTo>
                <a:lnTo>
                  <a:pt x="2845" y="188"/>
                </a:lnTo>
                <a:lnTo>
                  <a:pt x="2470" y="313"/>
                </a:lnTo>
                <a:lnTo>
                  <a:pt x="2126" y="500"/>
                </a:lnTo>
                <a:lnTo>
                  <a:pt x="1782" y="688"/>
                </a:lnTo>
                <a:lnTo>
                  <a:pt x="1470" y="907"/>
                </a:lnTo>
                <a:lnTo>
                  <a:pt x="1188" y="1188"/>
                </a:lnTo>
                <a:lnTo>
                  <a:pt x="938" y="1469"/>
                </a:lnTo>
                <a:lnTo>
                  <a:pt x="688" y="1782"/>
                </a:lnTo>
                <a:lnTo>
                  <a:pt x="501" y="2094"/>
                </a:lnTo>
                <a:lnTo>
                  <a:pt x="313" y="2438"/>
                </a:lnTo>
                <a:lnTo>
                  <a:pt x="188" y="2813"/>
                </a:lnTo>
                <a:lnTo>
                  <a:pt x="94" y="3220"/>
                </a:lnTo>
                <a:lnTo>
                  <a:pt x="32" y="3595"/>
                </a:lnTo>
                <a:lnTo>
                  <a:pt x="1" y="4001"/>
                </a:lnTo>
                <a:lnTo>
                  <a:pt x="8065" y="4001"/>
                </a:lnTo>
                <a:lnTo>
                  <a:pt x="8034" y="3595"/>
                </a:lnTo>
                <a:lnTo>
                  <a:pt x="7971" y="3220"/>
                </a:lnTo>
                <a:lnTo>
                  <a:pt x="7877" y="2813"/>
                </a:lnTo>
                <a:lnTo>
                  <a:pt x="7752" y="2438"/>
                </a:lnTo>
                <a:lnTo>
                  <a:pt x="7565" y="2094"/>
                </a:lnTo>
                <a:lnTo>
                  <a:pt x="7377" y="1782"/>
                </a:lnTo>
                <a:lnTo>
                  <a:pt x="7127" y="1469"/>
                </a:lnTo>
                <a:lnTo>
                  <a:pt x="6877" y="1188"/>
                </a:lnTo>
                <a:lnTo>
                  <a:pt x="6596" y="907"/>
                </a:lnTo>
                <a:lnTo>
                  <a:pt x="6283" y="688"/>
                </a:lnTo>
                <a:lnTo>
                  <a:pt x="5939" y="500"/>
                </a:lnTo>
                <a:lnTo>
                  <a:pt x="5596" y="313"/>
                </a:lnTo>
                <a:lnTo>
                  <a:pt x="5221" y="188"/>
                </a:lnTo>
                <a:lnTo>
                  <a:pt x="4845" y="94"/>
                </a:lnTo>
                <a:lnTo>
                  <a:pt x="4439" y="31"/>
                </a:lnTo>
                <a:lnTo>
                  <a:pt x="4033" y="0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1261575968a_1_422"/>
          <p:cNvSpPr/>
          <p:nvPr/>
        </p:nvSpPr>
        <p:spPr>
          <a:xfrm>
            <a:off x="4297467" y="4028791"/>
            <a:ext cx="673975" cy="334407"/>
          </a:xfrm>
          <a:custGeom>
            <a:rect b="b" l="l" r="r" t="t"/>
            <a:pathLst>
              <a:path extrusionOk="0" h="4002" w="8066">
                <a:moveTo>
                  <a:pt x="4033" y="0"/>
                </a:moveTo>
                <a:lnTo>
                  <a:pt x="3627" y="31"/>
                </a:lnTo>
                <a:lnTo>
                  <a:pt x="3220" y="94"/>
                </a:lnTo>
                <a:lnTo>
                  <a:pt x="2845" y="188"/>
                </a:lnTo>
                <a:lnTo>
                  <a:pt x="2470" y="313"/>
                </a:lnTo>
                <a:lnTo>
                  <a:pt x="2126" y="500"/>
                </a:lnTo>
                <a:lnTo>
                  <a:pt x="1783" y="688"/>
                </a:lnTo>
                <a:lnTo>
                  <a:pt x="1470" y="907"/>
                </a:lnTo>
                <a:lnTo>
                  <a:pt x="1189" y="1188"/>
                </a:lnTo>
                <a:lnTo>
                  <a:pt x="939" y="1469"/>
                </a:lnTo>
                <a:lnTo>
                  <a:pt x="689" y="1782"/>
                </a:lnTo>
                <a:lnTo>
                  <a:pt x="501" y="2094"/>
                </a:lnTo>
                <a:lnTo>
                  <a:pt x="313" y="2438"/>
                </a:lnTo>
                <a:lnTo>
                  <a:pt x="188" y="2813"/>
                </a:lnTo>
                <a:lnTo>
                  <a:pt x="95" y="3220"/>
                </a:lnTo>
                <a:lnTo>
                  <a:pt x="32" y="3595"/>
                </a:lnTo>
                <a:lnTo>
                  <a:pt x="1" y="4001"/>
                </a:lnTo>
                <a:lnTo>
                  <a:pt x="8065" y="4001"/>
                </a:lnTo>
                <a:lnTo>
                  <a:pt x="8034" y="3595"/>
                </a:lnTo>
                <a:lnTo>
                  <a:pt x="7972" y="3220"/>
                </a:lnTo>
                <a:lnTo>
                  <a:pt x="7878" y="2813"/>
                </a:lnTo>
                <a:lnTo>
                  <a:pt x="7753" y="2438"/>
                </a:lnTo>
                <a:lnTo>
                  <a:pt x="7565" y="2094"/>
                </a:lnTo>
                <a:lnTo>
                  <a:pt x="7378" y="1782"/>
                </a:lnTo>
                <a:lnTo>
                  <a:pt x="7128" y="1469"/>
                </a:lnTo>
                <a:lnTo>
                  <a:pt x="6878" y="1188"/>
                </a:lnTo>
                <a:lnTo>
                  <a:pt x="6596" y="907"/>
                </a:lnTo>
                <a:lnTo>
                  <a:pt x="6284" y="688"/>
                </a:lnTo>
                <a:lnTo>
                  <a:pt x="5940" y="500"/>
                </a:lnTo>
                <a:lnTo>
                  <a:pt x="5596" y="313"/>
                </a:lnTo>
                <a:lnTo>
                  <a:pt x="5221" y="188"/>
                </a:lnTo>
                <a:lnTo>
                  <a:pt x="4846" y="94"/>
                </a:lnTo>
                <a:lnTo>
                  <a:pt x="4439" y="31"/>
                </a:lnTo>
                <a:lnTo>
                  <a:pt x="4033" y="0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g1261575968a_1_422"/>
          <p:cNvSpPr/>
          <p:nvPr/>
        </p:nvSpPr>
        <p:spPr>
          <a:xfrm>
            <a:off x="2892338" y="4067897"/>
            <a:ext cx="595598" cy="595616"/>
          </a:xfrm>
          <a:custGeom>
            <a:rect b="b" l="l" r="r" t="t"/>
            <a:pathLst>
              <a:path extrusionOk="0" h="7128" w="7128">
                <a:moveTo>
                  <a:pt x="3564" y="1"/>
                </a:moveTo>
                <a:lnTo>
                  <a:pt x="3189" y="32"/>
                </a:lnTo>
                <a:lnTo>
                  <a:pt x="2845" y="95"/>
                </a:lnTo>
                <a:lnTo>
                  <a:pt x="2501" y="157"/>
                </a:lnTo>
                <a:lnTo>
                  <a:pt x="2188" y="282"/>
                </a:lnTo>
                <a:lnTo>
                  <a:pt x="1876" y="439"/>
                </a:lnTo>
                <a:lnTo>
                  <a:pt x="1563" y="626"/>
                </a:lnTo>
                <a:lnTo>
                  <a:pt x="1313" y="814"/>
                </a:lnTo>
                <a:lnTo>
                  <a:pt x="1063" y="1064"/>
                </a:lnTo>
                <a:lnTo>
                  <a:pt x="813" y="1314"/>
                </a:lnTo>
                <a:lnTo>
                  <a:pt x="626" y="1595"/>
                </a:lnTo>
                <a:lnTo>
                  <a:pt x="438" y="1876"/>
                </a:lnTo>
                <a:lnTo>
                  <a:pt x="282" y="2189"/>
                </a:lnTo>
                <a:lnTo>
                  <a:pt x="157" y="2502"/>
                </a:lnTo>
                <a:lnTo>
                  <a:pt x="94" y="2845"/>
                </a:lnTo>
                <a:lnTo>
                  <a:pt x="32" y="3189"/>
                </a:lnTo>
                <a:lnTo>
                  <a:pt x="0" y="3564"/>
                </a:lnTo>
                <a:lnTo>
                  <a:pt x="32" y="3939"/>
                </a:lnTo>
                <a:lnTo>
                  <a:pt x="94" y="4283"/>
                </a:lnTo>
                <a:lnTo>
                  <a:pt x="157" y="4627"/>
                </a:lnTo>
                <a:lnTo>
                  <a:pt x="282" y="4940"/>
                </a:lnTo>
                <a:lnTo>
                  <a:pt x="438" y="5252"/>
                </a:lnTo>
                <a:lnTo>
                  <a:pt x="626" y="5565"/>
                </a:lnTo>
                <a:lnTo>
                  <a:pt x="813" y="5815"/>
                </a:lnTo>
                <a:lnTo>
                  <a:pt x="1063" y="6065"/>
                </a:lnTo>
                <a:lnTo>
                  <a:pt x="1313" y="6315"/>
                </a:lnTo>
                <a:lnTo>
                  <a:pt x="1563" y="6503"/>
                </a:lnTo>
                <a:lnTo>
                  <a:pt x="1876" y="6690"/>
                </a:lnTo>
                <a:lnTo>
                  <a:pt x="2188" y="6846"/>
                </a:lnTo>
                <a:lnTo>
                  <a:pt x="2501" y="6971"/>
                </a:lnTo>
                <a:lnTo>
                  <a:pt x="2845" y="7065"/>
                </a:lnTo>
                <a:lnTo>
                  <a:pt x="3189" y="7096"/>
                </a:lnTo>
                <a:lnTo>
                  <a:pt x="3564" y="7128"/>
                </a:lnTo>
                <a:lnTo>
                  <a:pt x="3939" y="7096"/>
                </a:lnTo>
                <a:lnTo>
                  <a:pt x="4283" y="7065"/>
                </a:lnTo>
                <a:lnTo>
                  <a:pt x="4627" y="6971"/>
                </a:lnTo>
                <a:lnTo>
                  <a:pt x="4939" y="6846"/>
                </a:lnTo>
                <a:lnTo>
                  <a:pt x="5252" y="6690"/>
                </a:lnTo>
                <a:lnTo>
                  <a:pt x="5564" y="6503"/>
                </a:lnTo>
                <a:lnTo>
                  <a:pt x="5814" y="6315"/>
                </a:lnTo>
                <a:lnTo>
                  <a:pt x="6064" y="6065"/>
                </a:lnTo>
                <a:lnTo>
                  <a:pt x="6314" y="5815"/>
                </a:lnTo>
                <a:lnTo>
                  <a:pt x="6502" y="5565"/>
                </a:lnTo>
                <a:lnTo>
                  <a:pt x="6689" y="5252"/>
                </a:lnTo>
                <a:lnTo>
                  <a:pt x="6846" y="4940"/>
                </a:lnTo>
                <a:lnTo>
                  <a:pt x="6971" y="4627"/>
                </a:lnTo>
                <a:lnTo>
                  <a:pt x="7033" y="4283"/>
                </a:lnTo>
                <a:lnTo>
                  <a:pt x="7096" y="3939"/>
                </a:lnTo>
                <a:lnTo>
                  <a:pt x="7127" y="3564"/>
                </a:lnTo>
                <a:lnTo>
                  <a:pt x="7096" y="3189"/>
                </a:lnTo>
                <a:lnTo>
                  <a:pt x="7033" y="2845"/>
                </a:lnTo>
                <a:lnTo>
                  <a:pt x="6971" y="2502"/>
                </a:lnTo>
                <a:lnTo>
                  <a:pt x="6846" y="2189"/>
                </a:lnTo>
                <a:lnTo>
                  <a:pt x="6689" y="1876"/>
                </a:lnTo>
                <a:lnTo>
                  <a:pt x="6502" y="1595"/>
                </a:lnTo>
                <a:lnTo>
                  <a:pt x="6314" y="1314"/>
                </a:lnTo>
                <a:lnTo>
                  <a:pt x="6064" y="1064"/>
                </a:lnTo>
                <a:lnTo>
                  <a:pt x="5814" y="814"/>
                </a:lnTo>
                <a:lnTo>
                  <a:pt x="5564" y="626"/>
                </a:lnTo>
                <a:lnTo>
                  <a:pt x="5252" y="439"/>
                </a:lnTo>
                <a:lnTo>
                  <a:pt x="4939" y="282"/>
                </a:lnTo>
                <a:lnTo>
                  <a:pt x="4627" y="157"/>
                </a:lnTo>
                <a:lnTo>
                  <a:pt x="4283" y="95"/>
                </a:lnTo>
                <a:lnTo>
                  <a:pt x="3939" y="32"/>
                </a:lnTo>
                <a:lnTo>
                  <a:pt x="3564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1261575968a_1_422"/>
          <p:cNvSpPr/>
          <p:nvPr/>
        </p:nvSpPr>
        <p:spPr>
          <a:xfrm>
            <a:off x="2949827" y="4125386"/>
            <a:ext cx="480623" cy="480637"/>
          </a:xfrm>
          <a:custGeom>
            <a:rect b="b" l="l" r="r" t="t"/>
            <a:pathLst>
              <a:path extrusionOk="0" h="5752" w="5752">
                <a:moveTo>
                  <a:pt x="2876" y="1"/>
                </a:moveTo>
                <a:lnTo>
                  <a:pt x="2594" y="32"/>
                </a:lnTo>
                <a:lnTo>
                  <a:pt x="2282" y="63"/>
                </a:lnTo>
                <a:lnTo>
                  <a:pt x="2032" y="126"/>
                </a:lnTo>
                <a:lnTo>
                  <a:pt x="1750" y="219"/>
                </a:lnTo>
                <a:lnTo>
                  <a:pt x="1500" y="344"/>
                </a:lnTo>
                <a:lnTo>
                  <a:pt x="1282" y="501"/>
                </a:lnTo>
                <a:lnTo>
                  <a:pt x="1032" y="657"/>
                </a:lnTo>
                <a:lnTo>
                  <a:pt x="844" y="845"/>
                </a:lnTo>
                <a:lnTo>
                  <a:pt x="656" y="1063"/>
                </a:lnTo>
                <a:lnTo>
                  <a:pt x="500" y="1282"/>
                </a:lnTo>
                <a:lnTo>
                  <a:pt x="344" y="1501"/>
                </a:lnTo>
                <a:lnTo>
                  <a:pt x="219" y="1751"/>
                </a:lnTo>
                <a:lnTo>
                  <a:pt x="125" y="2032"/>
                </a:lnTo>
                <a:lnTo>
                  <a:pt x="63" y="2314"/>
                </a:lnTo>
                <a:lnTo>
                  <a:pt x="0" y="2595"/>
                </a:lnTo>
                <a:lnTo>
                  <a:pt x="0" y="2876"/>
                </a:lnTo>
                <a:lnTo>
                  <a:pt x="0" y="3158"/>
                </a:lnTo>
                <a:lnTo>
                  <a:pt x="63" y="3470"/>
                </a:lnTo>
                <a:lnTo>
                  <a:pt x="125" y="3720"/>
                </a:lnTo>
                <a:lnTo>
                  <a:pt x="219" y="4002"/>
                </a:lnTo>
                <a:lnTo>
                  <a:pt x="344" y="4252"/>
                </a:lnTo>
                <a:lnTo>
                  <a:pt x="500" y="4502"/>
                </a:lnTo>
                <a:lnTo>
                  <a:pt x="656" y="4721"/>
                </a:lnTo>
                <a:lnTo>
                  <a:pt x="844" y="4908"/>
                </a:lnTo>
                <a:lnTo>
                  <a:pt x="1032" y="5096"/>
                </a:lnTo>
                <a:lnTo>
                  <a:pt x="1282" y="5252"/>
                </a:lnTo>
                <a:lnTo>
                  <a:pt x="1500" y="5408"/>
                </a:lnTo>
                <a:lnTo>
                  <a:pt x="1750" y="5533"/>
                </a:lnTo>
                <a:lnTo>
                  <a:pt x="2032" y="5627"/>
                </a:lnTo>
                <a:lnTo>
                  <a:pt x="2282" y="5689"/>
                </a:lnTo>
                <a:lnTo>
                  <a:pt x="2594" y="5752"/>
                </a:lnTo>
                <a:lnTo>
                  <a:pt x="3157" y="5752"/>
                </a:lnTo>
                <a:lnTo>
                  <a:pt x="3470" y="5689"/>
                </a:lnTo>
                <a:lnTo>
                  <a:pt x="3720" y="5627"/>
                </a:lnTo>
                <a:lnTo>
                  <a:pt x="4001" y="5533"/>
                </a:lnTo>
                <a:lnTo>
                  <a:pt x="4251" y="5408"/>
                </a:lnTo>
                <a:lnTo>
                  <a:pt x="4470" y="5252"/>
                </a:lnTo>
                <a:lnTo>
                  <a:pt x="4720" y="5096"/>
                </a:lnTo>
                <a:lnTo>
                  <a:pt x="4907" y="4908"/>
                </a:lnTo>
                <a:lnTo>
                  <a:pt x="5095" y="4721"/>
                </a:lnTo>
                <a:lnTo>
                  <a:pt x="5251" y="4502"/>
                </a:lnTo>
                <a:lnTo>
                  <a:pt x="5408" y="4252"/>
                </a:lnTo>
                <a:lnTo>
                  <a:pt x="5533" y="4002"/>
                </a:lnTo>
                <a:lnTo>
                  <a:pt x="5626" y="3720"/>
                </a:lnTo>
                <a:lnTo>
                  <a:pt x="5689" y="3470"/>
                </a:lnTo>
                <a:lnTo>
                  <a:pt x="5751" y="3158"/>
                </a:lnTo>
                <a:lnTo>
                  <a:pt x="5751" y="2876"/>
                </a:lnTo>
                <a:lnTo>
                  <a:pt x="5751" y="2595"/>
                </a:lnTo>
                <a:lnTo>
                  <a:pt x="5689" y="2314"/>
                </a:lnTo>
                <a:lnTo>
                  <a:pt x="5626" y="2032"/>
                </a:lnTo>
                <a:lnTo>
                  <a:pt x="5533" y="1751"/>
                </a:lnTo>
                <a:lnTo>
                  <a:pt x="5408" y="1501"/>
                </a:lnTo>
                <a:lnTo>
                  <a:pt x="5251" y="1282"/>
                </a:lnTo>
                <a:lnTo>
                  <a:pt x="5095" y="1063"/>
                </a:lnTo>
                <a:lnTo>
                  <a:pt x="4907" y="845"/>
                </a:lnTo>
                <a:lnTo>
                  <a:pt x="4720" y="657"/>
                </a:lnTo>
                <a:lnTo>
                  <a:pt x="4470" y="501"/>
                </a:lnTo>
                <a:lnTo>
                  <a:pt x="4251" y="344"/>
                </a:lnTo>
                <a:lnTo>
                  <a:pt x="4001" y="219"/>
                </a:lnTo>
                <a:lnTo>
                  <a:pt x="3720" y="126"/>
                </a:lnTo>
                <a:lnTo>
                  <a:pt x="3470" y="63"/>
                </a:lnTo>
                <a:lnTo>
                  <a:pt x="3157" y="32"/>
                </a:lnTo>
                <a:lnTo>
                  <a:pt x="2876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1261575968a_1_422"/>
          <p:cNvSpPr/>
          <p:nvPr/>
        </p:nvSpPr>
        <p:spPr>
          <a:xfrm>
            <a:off x="2988933" y="4164575"/>
            <a:ext cx="402329" cy="402341"/>
          </a:xfrm>
          <a:custGeom>
            <a:rect b="b" l="l" r="r" t="t"/>
            <a:pathLst>
              <a:path extrusionOk="0" h="4815" w="4815">
                <a:moveTo>
                  <a:pt x="2158" y="0"/>
                </a:moveTo>
                <a:lnTo>
                  <a:pt x="1908" y="32"/>
                </a:lnTo>
                <a:lnTo>
                  <a:pt x="1689" y="94"/>
                </a:lnTo>
                <a:lnTo>
                  <a:pt x="1470" y="188"/>
                </a:lnTo>
                <a:lnTo>
                  <a:pt x="1251" y="282"/>
                </a:lnTo>
                <a:lnTo>
                  <a:pt x="1064" y="407"/>
                </a:lnTo>
                <a:lnTo>
                  <a:pt x="876" y="532"/>
                </a:lnTo>
                <a:lnTo>
                  <a:pt x="689" y="688"/>
                </a:lnTo>
                <a:lnTo>
                  <a:pt x="532" y="876"/>
                </a:lnTo>
                <a:lnTo>
                  <a:pt x="407" y="1063"/>
                </a:lnTo>
                <a:lnTo>
                  <a:pt x="282" y="1251"/>
                </a:lnTo>
                <a:lnTo>
                  <a:pt x="188" y="1470"/>
                </a:lnTo>
                <a:lnTo>
                  <a:pt x="95" y="1688"/>
                </a:lnTo>
                <a:lnTo>
                  <a:pt x="32" y="1938"/>
                </a:lnTo>
                <a:lnTo>
                  <a:pt x="1" y="2157"/>
                </a:lnTo>
                <a:lnTo>
                  <a:pt x="1" y="2407"/>
                </a:lnTo>
                <a:lnTo>
                  <a:pt x="1" y="2657"/>
                </a:lnTo>
                <a:lnTo>
                  <a:pt x="32" y="2907"/>
                </a:lnTo>
                <a:lnTo>
                  <a:pt x="95" y="3126"/>
                </a:lnTo>
                <a:lnTo>
                  <a:pt x="188" y="3345"/>
                </a:lnTo>
                <a:lnTo>
                  <a:pt x="282" y="3564"/>
                </a:lnTo>
                <a:lnTo>
                  <a:pt x="407" y="3751"/>
                </a:lnTo>
                <a:lnTo>
                  <a:pt x="532" y="3939"/>
                </a:lnTo>
                <a:lnTo>
                  <a:pt x="689" y="4126"/>
                </a:lnTo>
                <a:lnTo>
                  <a:pt x="876" y="4283"/>
                </a:lnTo>
                <a:lnTo>
                  <a:pt x="1064" y="4408"/>
                </a:lnTo>
                <a:lnTo>
                  <a:pt x="1251" y="4533"/>
                </a:lnTo>
                <a:lnTo>
                  <a:pt x="1470" y="4627"/>
                </a:lnTo>
                <a:lnTo>
                  <a:pt x="1689" y="4720"/>
                </a:lnTo>
                <a:lnTo>
                  <a:pt x="1908" y="4783"/>
                </a:lnTo>
                <a:lnTo>
                  <a:pt x="2158" y="4814"/>
                </a:lnTo>
                <a:lnTo>
                  <a:pt x="2658" y="4814"/>
                </a:lnTo>
                <a:lnTo>
                  <a:pt x="2908" y="4783"/>
                </a:lnTo>
                <a:lnTo>
                  <a:pt x="3127" y="4720"/>
                </a:lnTo>
                <a:lnTo>
                  <a:pt x="3345" y="4627"/>
                </a:lnTo>
                <a:lnTo>
                  <a:pt x="3564" y="4533"/>
                </a:lnTo>
                <a:lnTo>
                  <a:pt x="3752" y="4408"/>
                </a:lnTo>
                <a:lnTo>
                  <a:pt x="3939" y="4283"/>
                </a:lnTo>
                <a:lnTo>
                  <a:pt x="4127" y="4126"/>
                </a:lnTo>
                <a:lnTo>
                  <a:pt x="4283" y="3939"/>
                </a:lnTo>
                <a:lnTo>
                  <a:pt x="4408" y="3751"/>
                </a:lnTo>
                <a:lnTo>
                  <a:pt x="4533" y="3564"/>
                </a:lnTo>
                <a:lnTo>
                  <a:pt x="4627" y="3345"/>
                </a:lnTo>
                <a:lnTo>
                  <a:pt x="4721" y="3126"/>
                </a:lnTo>
                <a:lnTo>
                  <a:pt x="4783" y="2907"/>
                </a:lnTo>
                <a:lnTo>
                  <a:pt x="4815" y="2657"/>
                </a:lnTo>
                <a:lnTo>
                  <a:pt x="4815" y="2407"/>
                </a:lnTo>
                <a:lnTo>
                  <a:pt x="4815" y="2157"/>
                </a:lnTo>
                <a:lnTo>
                  <a:pt x="4783" y="1938"/>
                </a:lnTo>
                <a:lnTo>
                  <a:pt x="4721" y="1688"/>
                </a:lnTo>
                <a:lnTo>
                  <a:pt x="4627" y="1470"/>
                </a:lnTo>
                <a:lnTo>
                  <a:pt x="4533" y="1251"/>
                </a:lnTo>
                <a:lnTo>
                  <a:pt x="4408" y="1063"/>
                </a:lnTo>
                <a:lnTo>
                  <a:pt x="4283" y="876"/>
                </a:lnTo>
                <a:lnTo>
                  <a:pt x="4127" y="688"/>
                </a:lnTo>
                <a:lnTo>
                  <a:pt x="3939" y="532"/>
                </a:lnTo>
                <a:lnTo>
                  <a:pt x="3752" y="407"/>
                </a:lnTo>
                <a:lnTo>
                  <a:pt x="3564" y="282"/>
                </a:lnTo>
                <a:lnTo>
                  <a:pt x="3345" y="188"/>
                </a:lnTo>
                <a:lnTo>
                  <a:pt x="3127" y="94"/>
                </a:lnTo>
                <a:lnTo>
                  <a:pt x="2908" y="32"/>
                </a:lnTo>
                <a:lnTo>
                  <a:pt x="2658" y="0"/>
                </a:lnTo>
                <a:close/>
              </a:path>
            </a:pathLst>
          </a:custGeom>
          <a:solidFill>
            <a:srgbClr val="EFEE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g1261575968a_1_422"/>
          <p:cNvSpPr/>
          <p:nvPr/>
        </p:nvSpPr>
        <p:spPr>
          <a:xfrm>
            <a:off x="3062130" y="4195910"/>
            <a:ext cx="130684" cy="138542"/>
          </a:xfrm>
          <a:custGeom>
            <a:rect b="b" l="l" r="r" t="t"/>
            <a:pathLst>
              <a:path extrusionOk="0" h="1658" w="1564">
                <a:moveTo>
                  <a:pt x="625" y="1"/>
                </a:moveTo>
                <a:lnTo>
                  <a:pt x="469" y="32"/>
                </a:lnTo>
                <a:lnTo>
                  <a:pt x="344" y="94"/>
                </a:lnTo>
                <a:lnTo>
                  <a:pt x="188" y="188"/>
                </a:lnTo>
                <a:lnTo>
                  <a:pt x="63" y="344"/>
                </a:lnTo>
                <a:lnTo>
                  <a:pt x="0" y="501"/>
                </a:lnTo>
                <a:lnTo>
                  <a:pt x="0" y="688"/>
                </a:lnTo>
                <a:lnTo>
                  <a:pt x="0" y="845"/>
                </a:lnTo>
                <a:lnTo>
                  <a:pt x="63" y="1001"/>
                </a:lnTo>
                <a:lnTo>
                  <a:pt x="188" y="1157"/>
                </a:lnTo>
                <a:lnTo>
                  <a:pt x="344" y="1282"/>
                </a:lnTo>
                <a:lnTo>
                  <a:pt x="907" y="1595"/>
                </a:lnTo>
                <a:lnTo>
                  <a:pt x="1000" y="1626"/>
                </a:lnTo>
                <a:lnTo>
                  <a:pt x="1094" y="1657"/>
                </a:lnTo>
                <a:lnTo>
                  <a:pt x="1219" y="1657"/>
                </a:lnTo>
                <a:lnTo>
                  <a:pt x="1313" y="1626"/>
                </a:lnTo>
                <a:lnTo>
                  <a:pt x="1375" y="1595"/>
                </a:lnTo>
                <a:lnTo>
                  <a:pt x="1438" y="1563"/>
                </a:lnTo>
                <a:lnTo>
                  <a:pt x="1501" y="1501"/>
                </a:lnTo>
                <a:lnTo>
                  <a:pt x="1532" y="1438"/>
                </a:lnTo>
                <a:lnTo>
                  <a:pt x="1563" y="1345"/>
                </a:lnTo>
                <a:lnTo>
                  <a:pt x="1563" y="1282"/>
                </a:lnTo>
                <a:lnTo>
                  <a:pt x="1563" y="1188"/>
                </a:lnTo>
                <a:lnTo>
                  <a:pt x="1313" y="469"/>
                </a:lnTo>
                <a:lnTo>
                  <a:pt x="1250" y="313"/>
                </a:lnTo>
                <a:lnTo>
                  <a:pt x="1157" y="219"/>
                </a:lnTo>
                <a:lnTo>
                  <a:pt x="1032" y="126"/>
                </a:lnTo>
                <a:lnTo>
                  <a:pt x="907" y="32"/>
                </a:lnTo>
                <a:lnTo>
                  <a:pt x="782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g1261575968a_1_422"/>
          <p:cNvSpPr/>
          <p:nvPr/>
        </p:nvSpPr>
        <p:spPr>
          <a:xfrm>
            <a:off x="3002051" y="4342140"/>
            <a:ext cx="148899" cy="112472"/>
          </a:xfrm>
          <a:custGeom>
            <a:rect b="b" l="l" r="r" t="t"/>
            <a:pathLst>
              <a:path extrusionOk="0" h="1346" w="1782">
                <a:moveTo>
                  <a:pt x="532" y="1"/>
                </a:moveTo>
                <a:lnTo>
                  <a:pt x="375" y="64"/>
                </a:lnTo>
                <a:lnTo>
                  <a:pt x="250" y="126"/>
                </a:lnTo>
                <a:lnTo>
                  <a:pt x="157" y="251"/>
                </a:lnTo>
                <a:lnTo>
                  <a:pt x="63" y="345"/>
                </a:lnTo>
                <a:lnTo>
                  <a:pt x="31" y="501"/>
                </a:lnTo>
                <a:lnTo>
                  <a:pt x="0" y="657"/>
                </a:lnTo>
                <a:lnTo>
                  <a:pt x="0" y="782"/>
                </a:lnTo>
                <a:lnTo>
                  <a:pt x="63" y="970"/>
                </a:lnTo>
                <a:lnTo>
                  <a:pt x="188" y="1126"/>
                </a:lnTo>
                <a:lnTo>
                  <a:pt x="313" y="1251"/>
                </a:lnTo>
                <a:lnTo>
                  <a:pt x="469" y="1314"/>
                </a:lnTo>
                <a:lnTo>
                  <a:pt x="625" y="1345"/>
                </a:lnTo>
                <a:lnTo>
                  <a:pt x="813" y="1345"/>
                </a:lnTo>
                <a:lnTo>
                  <a:pt x="969" y="1283"/>
                </a:lnTo>
                <a:lnTo>
                  <a:pt x="1125" y="1158"/>
                </a:lnTo>
                <a:lnTo>
                  <a:pt x="1626" y="720"/>
                </a:lnTo>
                <a:lnTo>
                  <a:pt x="1688" y="657"/>
                </a:lnTo>
                <a:lnTo>
                  <a:pt x="1719" y="564"/>
                </a:lnTo>
                <a:lnTo>
                  <a:pt x="1751" y="439"/>
                </a:lnTo>
                <a:lnTo>
                  <a:pt x="1782" y="376"/>
                </a:lnTo>
                <a:lnTo>
                  <a:pt x="1782" y="282"/>
                </a:lnTo>
                <a:lnTo>
                  <a:pt x="1751" y="189"/>
                </a:lnTo>
                <a:lnTo>
                  <a:pt x="1719" y="126"/>
                </a:lnTo>
                <a:lnTo>
                  <a:pt x="1657" y="64"/>
                </a:lnTo>
                <a:lnTo>
                  <a:pt x="1594" y="32"/>
                </a:lnTo>
                <a:lnTo>
                  <a:pt x="1501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g1261575968a_1_422"/>
          <p:cNvSpPr/>
          <p:nvPr/>
        </p:nvSpPr>
        <p:spPr>
          <a:xfrm>
            <a:off x="3122209" y="4402220"/>
            <a:ext cx="112385" cy="154252"/>
          </a:xfrm>
          <a:custGeom>
            <a:rect b="b" l="l" r="r" t="t"/>
            <a:pathLst>
              <a:path extrusionOk="0" h="1846" w="1345">
                <a:moveTo>
                  <a:pt x="500" y="1"/>
                </a:moveTo>
                <a:lnTo>
                  <a:pt x="406" y="32"/>
                </a:lnTo>
                <a:lnTo>
                  <a:pt x="344" y="95"/>
                </a:lnTo>
                <a:lnTo>
                  <a:pt x="281" y="157"/>
                </a:lnTo>
                <a:lnTo>
                  <a:pt x="250" y="251"/>
                </a:lnTo>
                <a:lnTo>
                  <a:pt x="31" y="939"/>
                </a:lnTo>
                <a:lnTo>
                  <a:pt x="0" y="1095"/>
                </a:lnTo>
                <a:lnTo>
                  <a:pt x="0" y="1251"/>
                </a:lnTo>
                <a:lnTo>
                  <a:pt x="31" y="1408"/>
                </a:lnTo>
                <a:lnTo>
                  <a:pt x="94" y="1533"/>
                </a:lnTo>
                <a:lnTo>
                  <a:pt x="188" y="1626"/>
                </a:lnTo>
                <a:lnTo>
                  <a:pt x="313" y="1720"/>
                </a:lnTo>
                <a:lnTo>
                  <a:pt x="438" y="1814"/>
                </a:lnTo>
                <a:lnTo>
                  <a:pt x="594" y="1845"/>
                </a:lnTo>
                <a:lnTo>
                  <a:pt x="782" y="1845"/>
                </a:lnTo>
                <a:lnTo>
                  <a:pt x="969" y="1783"/>
                </a:lnTo>
                <a:lnTo>
                  <a:pt x="1094" y="1689"/>
                </a:lnTo>
                <a:lnTo>
                  <a:pt x="1219" y="1564"/>
                </a:lnTo>
                <a:lnTo>
                  <a:pt x="1313" y="1408"/>
                </a:lnTo>
                <a:lnTo>
                  <a:pt x="1344" y="1251"/>
                </a:lnTo>
                <a:lnTo>
                  <a:pt x="1344" y="1064"/>
                </a:lnTo>
                <a:lnTo>
                  <a:pt x="1282" y="876"/>
                </a:lnTo>
                <a:lnTo>
                  <a:pt x="1000" y="282"/>
                </a:lnTo>
                <a:lnTo>
                  <a:pt x="969" y="188"/>
                </a:lnTo>
                <a:lnTo>
                  <a:pt x="907" y="126"/>
                </a:lnTo>
                <a:lnTo>
                  <a:pt x="813" y="63"/>
                </a:lnTo>
                <a:lnTo>
                  <a:pt x="719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g1261575968a_1_422"/>
          <p:cNvSpPr/>
          <p:nvPr/>
        </p:nvSpPr>
        <p:spPr>
          <a:xfrm>
            <a:off x="3216213" y="4360440"/>
            <a:ext cx="151573" cy="112388"/>
          </a:xfrm>
          <a:custGeom>
            <a:rect b="b" l="l" r="r" t="t"/>
            <a:pathLst>
              <a:path extrusionOk="0" h="1345" w="1814">
                <a:moveTo>
                  <a:pt x="1063" y="1"/>
                </a:moveTo>
                <a:lnTo>
                  <a:pt x="407" y="63"/>
                </a:lnTo>
                <a:lnTo>
                  <a:pt x="313" y="95"/>
                </a:lnTo>
                <a:lnTo>
                  <a:pt x="250" y="126"/>
                </a:lnTo>
                <a:lnTo>
                  <a:pt x="125" y="220"/>
                </a:lnTo>
                <a:lnTo>
                  <a:pt x="63" y="282"/>
                </a:lnTo>
                <a:lnTo>
                  <a:pt x="32" y="345"/>
                </a:lnTo>
                <a:lnTo>
                  <a:pt x="0" y="407"/>
                </a:lnTo>
                <a:lnTo>
                  <a:pt x="0" y="501"/>
                </a:lnTo>
                <a:lnTo>
                  <a:pt x="0" y="563"/>
                </a:lnTo>
                <a:lnTo>
                  <a:pt x="32" y="657"/>
                </a:lnTo>
                <a:lnTo>
                  <a:pt x="63" y="720"/>
                </a:lnTo>
                <a:lnTo>
                  <a:pt x="125" y="782"/>
                </a:lnTo>
                <a:lnTo>
                  <a:pt x="751" y="1220"/>
                </a:lnTo>
                <a:lnTo>
                  <a:pt x="876" y="1282"/>
                </a:lnTo>
                <a:lnTo>
                  <a:pt x="1032" y="1345"/>
                </a:lnTo>
                <a:lnTo>
                  <a:pt x="1188" y="1345"/>
                </a:lnTo>
                <a:lnTo>
                  <a:pt x="1313" y="1314"/>
                </a:lnTo>
                <a:lnTo>
                  <a:pt x="1469" y="1282"/>
                </a:lnTo>
                <a:lnTo>
                  <a:pt x="1563" y="1189"/>
                </a:lnTo>
                <a:lnTo>
                  <a:pt x="1688" y="1095"/>
                </a:lnTo>
                <a:lnTo>
                  <a:pt x="1751" y="970"/>
                </a:lnTo>
                <a:lnTo>
                  <a:pt x="1813" y="782"/>
                </a:lnTo>
                <a:lnTo>
                  <a:pt x="1813" y="595"/>
                </a:lnTo>
                <a:lnTo>
                  <a:pt x="1782" y="438"/>
                </a:lnTo>
                <a:lnTo>
                  <a:pt x="1688" y="282"/>
                </a:lnTo>
                <a:lnTo>
                  <a:pt x="1594" y="157"/>
                </a:lnTo>
                <a:lnTo>
                  <a:pt x="1438" y="63"/>
                </a:lnTo>
                <a:lnTo>
                  <a:pt x="1251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g1261575968a_1_422"/>
          <p:cNvSpPr/>
          <p:nvPr/>
        </p:nvSpPr>
        <p:spPr>
          <a:xfrm>
            <a:off x="3208359" y="4206355"/>
            <a:ext cx="122830" cy="146397"/>
          </a:xfrm>
          <a:custGeom>
            <a:rect b="b" l="l" r="r" t="t"/>
            <a:pathLst>
              <a:path extrusionOk="0" h="1752" w="1470">
                <a:moveTo>
                  <a:pt x="751" y="1"/>
                </a:moveTo>
                <a:lnTo>
                  <a:pt x="594" y="32"/>
                </a:lnTo>
                <a:lnTo>
                  <a:pt x="438" y="126"/>
                </a:lnTo>
                <a:lnTo>
                  <a:pt x="282" y="219"/>
                </a:lnTo>
                <a:lnTo>
                  <a:pt x="188" y="376"/>
                </a:lnTo>
                <a:lnTo>
                  <a:pt x="126" y="563"/>
                </a:lnTo>
                <a:lnTo>
                  <a:pt x="1" y="1220"/>
                </a:lnTo>
                <a:lnTo>
                  <a:pt x="1" y="1313"/>
                </a:lnTo>
                <a:lnTo>
                  <a:pt x="1" y="1376"/>
                </a:lnTo>
                <a:lnTo>
                  <a:pt x="32" y="1501"/>
                </a:lnTo>
                <a:lnTo>
                  <a:pt x="63" y="1595"/>
                </a:lnTo>
                <a:lnTo>
                  <a:pt x="126" y="1657"/>
                </a:lnTo>
                <a:lnTo>
                  <a:pt x="188" y="1689"/>
                </a:lnTo>
                <a:lnTo>
                  <a:pt x="282" y="1720"/>
                </a:lnTo>
                <a:lnTo>
                  <a:pt x="344" y="1751"/>
                </a:lnTo>
                <a:lnTo>
                  <a:pt x="438" y="1751"/>
                </a:lnTo>
                <a:lnTo>
                  <a:pt x="501" y="1720"/>
                </a:lnTo>
                <a:lnTo>
                  <a:pt x="594" y="1689"/>
                </a:lnTo>
                <a:lnTo>
                  <a:pt x="1188" y="1251"/>
                </a:lnTo>
                <a:lnTo>
                  <a:pt x="1313" y="1126"/>
                </a:lnTo>
                <a:lnTo>
                  <a:pt x="1407" y="1001"/>
                </a:lnTo>
                <a:lnTo>
                  <a:pt x="1438" y="876"/>
                </a:lnTo>
                <a:lnTo>
                  <a:pt x="1470" y="720"/>
                </a:lnTo>
                <a:lnTo>
                  <a:pt x="1470" y="595"/>
                </a:lnTo>
                <a:lnTo>
                  <a:pt x="1438" y="438"/>
                </a:lnTo>
                <a:lnTo>
                  <a:pt x="1345" y="313"/>
                </a:lnTo>
                <a:lnTo>
                  <a:pt x="1251" y="188"/>
                </a:lnTo>
                <a:lnTo>
                  <a:pt x="1095" y="94"/>
                </a:lnTo>
                <a:lnTo>
                  <a:pt x="938" y="32"/>
                </a:lnTo>
                <a:lnTo>
                  <a:pt x="751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g1261575968a_1_422"/>
          <p:cNvSpPr/>
          <p:nvPr/>
        </p:nvSpPr>
        <p:spPr>
          <a:xfrm>
            <a:off x="3166579" y="4344814"/>
            <a:ext cx="44453" cy="44454"/>
          </a:xfrm>
          <a:custGeom>
            <a:rect b="b" l="l" r="r" t="t"/>
            <a:pathLst>
              <a:path extrusionOk="0" h="532" w="532">
                <a:moveTo>
                  <a:pt x="282" y="0"/>
                </a:moveTo>
                <a:lnTo>
                  <a:pt x="157" y="32"/>
                </a:lnTo>
                <a:lnTo>
                  <a:pt x="94" y="94"/>
                </a:lnTo>
                <a:lnTo>
                  <a:pt x="32" y="157"/>
                </a:lnTo>
                <a:lnTo>
                  <a:pt x="0" y="282"/>
                </a:lnTo>
                <a:lnTo>
                  <a:pt x="32" y="375"/>
                </a:lnTo>
                <a:lnTo>
                  <a:pt x="94" y="469"/>
                </a:lnTo>
                <a:lnTo>
                  <a:pt x="157" y="532"/>
                </a:lnTo>
                <a:lnTo>
                  <a:pt x="376" y="532"/>
                </a:lnTo>
                <a:lnTo>
                  <a:pt x="469" y="469"/>
                </a:lnTo>
                <a:lnTo>
                  <a:pt x="501" y="375"/>
                </a:lnTo>
                <a:lnTo>
                  <a:pt x="532" y="282"/>
                </a:lnTo>
                <a:lnTo>
                  <a:pt x="501" y="157"/>
                </a:lnTo>
                <a:lnTo>
                  <a:pt x="469" y="94"/>
                </a:lnTo>
                <a:lnTo>
                  <a:pt x="376" y="32"/>
                </a:lnTo>
                <a:lnTo>
                  <a:pt x="282" y="0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1261575968a_1_422"/>
          <p:cNvSpPr/>
          <p:nvPr/>
        </p:nvSpPr>
        <p:spPr>
          <a:xfrm>
            <a:off x="4336657" y="4067897"/>
            <a:ext cx="595598" cy="595616"/>
          </a:xfrm>
          <a:custGeom>
            <a:rect b="b" l="l" r="r" t="t"/>
            <a:pathLst>
              <a:path extrusionOk="0" h="7128" w="7128">
                <a:moveTo>
                  <a:pt x="3564" y="1"/>
                </a:moveTo>
                <a:lnTo>
                  <a:pt x="3189" y="32"/>
                </a:lnTo>
                <a:lnTo>
                  <a:pt x="2845" y="95"/>
                </a:lnTo>
                <a:lnTo>
                  <a:pt x="2501" y="157"/>
                </a:lnTo>
                <a:lnTo>
                  <a:pt x="2189" y="282"/>
                </a:lnTo>
                <a:lnTo>
                  <a:pt x="1876" y="439"/>
                </a:lnTo>
                <a:lnTo>
                  <a:pt x="1564" y="626"/>
                </a:lnTo>
                <a:lnTo>
                  <a:pt x="1314" y="814"/>
                </a:lnTo>
                <a:lnTo>
                  <a:pt x="1063" y="1064"/>
                </a:lnTo>
                <a:lnTo>
                  <a:pt x="813" y="1314"/>
                </a:lnTo>
                <a:lnTo>
                  <a:pt x="626" y="1595"/>
                </a:lnTo>
                <a:lnTo>
                  <a:pt x="438" y="1876"/>
                </a:lnTo>
                <a:lnTo>
                  <a:pt x="282" y="2189"/>
                </a:lnTo>
                <a:lnTo>
                  <a:pt x="157" y="2502"/>
                </a:lnTo>
                <a:lnTo>
                  <a:pt x="95" y="2845"/>
                </a:lnTo>
                <a:lnTo>
                  <a:pt x="32" y="3189"/>
                </a:lnTo>
                <a:lnTo>
                  <a:pt x="1" y="3564"/>
                </a:lnTo>
                <a:lnTo>
                  <a:pt x="32" y="3939"/>
                </a:lnTo>
                <a:lnTo>
                  <a:pt x="95" y="4283"/>
                </a:lnTo>
                <a:lnTo>
                  <a:pt x="157" y="4627"/>
                </a:lnTo>
                <a:lnTo>
                  <a:pt x="282" y="4940"/>
                </a:lnTo>
                <a:lnTo>
                  <a:pt x="438" y="5252"/>
                </a:lnTo>
                <a:lnTo>
                  <a:pt x="626" y="5565"/>
                </a:lnTo>
                <a:lnTo>
                  <a:pt x="813" y="5815"/>
                </a:lnTo>
                <a:lnTo>
                  <a:pt x="1063" y="6065"/>
                </a:lnTo>
                <a:lnTo>
                  <a:pt x="1314" y="6315"/>
                </a:lnTo>
                <a:lnTo>
                  <a:pt x="1564" y="6503"/>
                </a:lnTo>
                <a:lnTo>
                  <a:pt x="1876" y="6690"/>
                </a:lnTo>
                <a:lnTo>
                  <a:pt x="2189" y="6846"/>
                </a:lnTo>
                <a:lnTo>
                  <a:pt x="2501" y="6971"/>
                </a:lnTo>
                <a:lnTo>
                  <a:pt x="2845" y="7065"/>
                </a:lnTo>
                <a:lnTo>
                  <a:pt x="3189" y="7096"/>
                </a:lnTo>
                <a:lnTo>
                  <a:pt x="3564" y="7128"/>
                </a:lnTo>
                <a:lnTo>
                  <a:pt x="3939" y="7096"/>
                </a:lnTo>
                <a:lnTo>
                  <a:pt x="4283" y="7065"/>
                </a:lnTo>
                <a:lnTo>
                  <a:pt x="4627" y="6971"/>
                </a:lnTo>
                <a:lnTo>
                  <a:pt x="4939" y="6846"/>
                </a:lnTo>
                <a:lnTo>
                  <a:pt x="5252" y="6690"/>
                </a:lnTo>
                <a:lnTo>
                  <a:pt x="5565" y="6503"/>
                </a:lnTo>
                <a:lnTo>
                  <a:pt x="5815" y="6315"/>
                </a:lnTo>
                <a:lnTo>
                  <a:pt x="6065" y="6065"/>
                </a:lnTo>
                <a:lnTo>
                  <a:pt x="6315" y="5815"/>
                </a:lnTo>
                <a:lnTo>
                  <a:pt x="6502" y="5565"/>
                </a:lnTo>
                <a:lnTo>
                  <a:pt x="6690" y="5252"/>
                </a:lnTo>
                <a:lnTo>
                  <a:pt x="6846" y="4940"/>
                </a:lnTo>
                <a:lnTo>
                  <a:pt x="6971" y="4627"/>
                </a:lnTo>
                <a:lnTo>
                  <a:pt x="7034" y="4283"/>
                </a:lnTo>
                <a:lnTo>
                  <a:pt x="7096" y="3939"/>
                </a:lnTo>
                <a:lnTo>
                  <a:pt x="7127" y="3564"/>
                </a:lnTo>
                <a:lnTo>
                  <a:pt x="7096" y="3189"/>
                </a:lnTo>
                <a:lnTo>
                  <a:pt x="7034" y="2845"/>
                </a:lnTo>
                <a:lnTo>
                  <a:pt x="6971" y="2502"/>
                </a:lnTo>
                <a:lnTo>
                  <a:pt x="6846" y="2189"/>
                </a:lnTo>
                <a:lnTo>
                  <a:pt x="6690" y="1876"/>
                </a:lnTo>
                <a:lnTo>
                  <a:pt x="6502" y="1595"/>
                </a:lnTo>
                <a:lnTo>
                  <a:pt x="6315" y="1314"/>
                </a:lnTo>
                <a:lnTo>
                  <a:pt x="6065" y="1064"/>
                </a:lnTo>
                <a:lnTo>
                  <a:pt x="5815" y="814"/>
                </a:lnTo>
                <a:lnTo>
                  <a:pt x="5565" y="626"/>
                </a:lnTo>
                <a:lnTo>
                  <a:pt x="5252" y="439"/>
                </a:lnTo>
                <a:lnTo>
                  <a:pt x="4939" y="282"/>
                </a:lnTo>
                <a:lnTo>
                  <a:pt x="4627" y="157"/>
                </a:lnTo>
                <a:lnTo>
                  <a:pt x="4283" y="95"/>
                </a:lnTo>
                <a:lnTo>
                  <a:pt x="3939" y="32"/>
                </a:lnTo>
                <a:lnTo>
                  <a:pt x="3564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g1261575968a_1_422"/>
          <p:cNvSpPr/>
          <p:nvPr/>
        </p:nvSpPr>
        <p:spPr>
          <a:xfrm>
            <a:off x="4394145" y="4125386"/>
            <a:ext cx="480623" cy="480637"/>
          </a:xfrm>
          <a:custGeom>
            <a:rect b="b" l="l" r="r" t="t"/>
            <a:pathLst>
              <a:path extrusionOk="0" h="5752" w="5752">
                <a:moveTo>
                  <a:pt x="2876" y="1"/>
                </a:moveTo>
                <a:lnTo>
                  <a:pt x="2595" y="32"/>
                </a:lnTo>
                <a:lnTo>
                  <a:pt x="2282" y="63"/>
                </a:lnTo>
                <a:lnTo>
                  <a:pt x="2032" y="126"/>
                </a:lnTo>
                <a:lnTo>
                  <a:pt x="1751" y="219"/>
                </a:lnTo>
                <a:lnTo>
                  <a:pt x="1501" y="344"/>
                </a:lnTo>
                <a:lnTo>
                  <a:pt x="1282" y="501"/>
                </a:lnTo>
                <a:lnTo>
                  <a:pt x="1032" y="657"/>
                </a:lnTo>
                <a:lnTo>
                  <a:pt x="844" y="845"/>
                </a:lnTo>
                <a:lnTo>
                  <a:pt x="657" y="1063"/>
                </a:lnTo>
                <a:lnTo>
                  <a:pt x="501" y="1282"/>
                </a:lnTo>
                <a:lnTo>
                  <a:pt x="344" y="1501"/>
                </a:lnTo>
                <a:lnTo>
                  <a:pt x="219" y="1751"/>
                </a:lnTo>
                <a:lnTo>
                  <a:pt x="125" y="2032"/>
                </a:lnTo>
                <a:lnTo>
                  <a:pt x="63" y="2314"/>
                </a:lnTo>
                <a:lnTo>
                  <a:pt x="0" y="2595"/>
                </a:lnTo>
                <a:lnTo>
                  <a:pt x="0" y="2876"/>
                </a:lnTo>
                <a:lnTo>
                  <a:pt x="0" y="3158"/>
                </a:lnTo>
                <a:lnTo>
                  <a:pt x="63" y="3470"/>
                </a:lnTo>
                <a:lnTo>
                  <a:pt x="125" y="3720"/>
                </a:lnTo>
                <a:lnTo>
                  <a:pt x="219" y="4002"/>
                </a:lnTo>
                <a:lnTo>
                  <a:pt x="344" y="4252"/>
                </a:lnTo>
                <a:lnTo>
                  <a:pt x="501" y="4502"/>
                </a:lnTo>
                <a:lnTo>
                  <a:pt x="657" y="4721"/>
                </a:lnTo>
                <a:lnTo>
                  <a:pt x="844" y="4908"/>
                </a:lnTo>
                <a:lnTo>
                  <a:pt x="1032" y="5096"/>
                </a:lnTo>
                <a:lnTo>
                  <a:pt x="1282" y="5252"/>
                </a:lnTo>
                <a:lnTo>
                  <a:pt x="1501" y="5408"/>
                </a:lnTo>
                <a:lnTo>
                  <a:pt x="1751" y="5533"/>
                </a:lnTo>
                <a:lnTo>
                  <a:pt x="2032" y="5627"/>
                </a:lnTo>
                <a:lnTo>
                  <a:pt x="2282" y="5689"/>
                </a:lnTo>
                <a:lnTo>
                  <a:pt x="2595" y="5752"/>
                </a:lnTo>
                <a:lnTo>
                  <a:pt x="3157" y="5752"/>
                </a:lnTo>
                <a:lnTo>
                  <a:pt x="3470" y="5689"/>
                </a:lnTo>
                <a:lnTo>
                  <a:pt x="3720" y="5627"/>
                </a:lnTo>
                <a:lnTo>
                  <a:pt x="4001" y="5533"/>
                </a:lnTo>
                <a:lnTo>
                  <a:pt x="4251" y="5408"/>
                </a:lnTo>
                <a:lnTo>
                  <a:pt x="4470" y="5252"/>
                </a:lnTo>
                <a:lnTo>
                  <a:pt x="4720" y="5096"/>
                </a:lnTo>
                <a:lnTo>
                  <a:pt x="4908" y="4908"/>
                </a:lnTo>
                <a:lnTo>
                  <a:pt x="5095" y="4721"/>
                </a:lnTo>
                <a:lnTo>
                  <a:pt x="5252" y="4502"/>
                </a:lnTo>
                <a:lnTo>
                  <a:pt x="5408" y="4252"/>
                </a:lnTo>
                <a:lnTo>
                  <a:pt x="5533" y="4002"/>
                </a:lnTo>
                <a:lnTo>
                  <a:pt x="5627" y="3720"/>
                </a:lnTo>
                <a:lnTo>
                  <a:pt x="5689" y="3470"/>
                </a:lnTo>
                <a:lnTo>
                  <a:pt x="5752" y="3158"/>
                </a:lnTo>
                <a:lnTo>
                  <a:pt x="5752" y="2876"/>
                </a:lnTo>
                <a:lnTo>
                  <a:pt x="5752" y="2595"/>
                </a:lnTo>
                <a:lnTo>
                  <a:pt x="5689" y="2314"/>
                </a:lnTo>
                <a:lnTo>
                  <a:pt x="5627" y="2032"/>
                </a:lnTo>
                <a:lnTo>
                  <a:pt x="5533" y="1751"/>
                </a:lnTo>
                <a:lnTo>
                  <a:pt x="5408" y="1501"/>
                </a:lnTo>
                <a:lnTo>
                  <a:pt x="5252" y="1282"/>
                </a:lnTo>
                <a:lnTo>
                  <a:pt x="5095" y="1063"/>
                </a:lnTo>
                <a:lnTo>
                  <a:pt x="4908" y="845"/>
                </a:lnTo>
                <a:lnTo>
                  <a:pt x="4720" y="657"/>
                </a:lnTo>
                <a:lnTo>
                  <a:pt x="4470" y="501"/>
                </a:lnTo>
                <a:lnTo>
                  <a:pt x="4251" y="344"/>
                </a:lnTo>
                <a:lnTo>
                  <a:pt x="4001" y="219"/>
                </a:lnTo>
                <a:lnTo>
                  <a:pt x="3720" y="126"/>
                </a:lnTo>
                <a:lnTo>
                  <a:pt x="3470" y="63"/>
                </a:lnTo>
                <a:lnTo>
                  <a:pt x="3157" y="32"/>
                </a:lnTo>
                <a:lnTo>
                  <a:pt x="2876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g1261575968a_1_422"/>
          <p:cNvSpPr/>
          <p:nvPr/>
        </p:nvSpPr>
        <p:spPr>
          <a:xfrm>
            <a:off x="4433334" y="4164575"/>
            <a:ext cx="402246" cy="402341"/>
          </a:xfrm>
          <a:custGeom>
            <a:rect b="b" l="l" r="r" t="t"/>
            <a:pathLst>
              <a:path extrusionOk="0" h="4815" w="4814">
                <a:moveTo>
                  <a:pt x="2157" y="0"/>
                </a:moveTo>
                <a:lnTo>
                  <a:pt x="1907" y="32"/>
                </a:lnTo>
                <a:lnTo>
                  <a:pt x="1688" y="94"/>
                </a:lnTo>
                <a:lnTo>
                  <a:pt x="1469" y="188"/>
                </a:lnTo>
                <a:lnTo>
                  <a:pt x="1251" y="282"/>
                </a:lnTo>
                <a:lnTo>
                  <a:pt x="1063" y="407"/>
                </a:lnTo>
                <a:lnTo>
                  <a:pt x="875" y="532"/>
                </a:lnTo>
                <a:lnTo>
                  <a:pt x="688" y="688"/>
                </a:lnTo>
                <a:lnTo>
                  <a:pt x="532" y="876"/>
                </a:lnTo>
                <a:lnTo>
                  <a:pt x="407" y="1063"/>
                </a:lnTo>
                <a:lnTo>
                  <a:pt x="282" y="1251"/>
                </a:lnTo>
                <a:lnTo>
                  <a:pt x="188" y="1470"/>
                </a:lnTo>
                <a:lnTo>
                  <a:pt x="94" y="1688"/>
                </a:lnTo>
                <a:lnTo>
                  <a:pt x="32" y="1938"/>
                </a:lnTo>
                <a:lnTo>
                  <a:pt x="0" y="2157"/>
                </a:lnTo>
                <a:lnTo>
                  <a:pt x="0" y="2407"/>
                </a:lnTo>
                <a:lnTo>
                  <a:pt x="0" y="2657"/>
                </a:lnTo>
                <a:lnTo>
                  <a:pt x="32" y="2907"/>
                </a:lnTo>
                <a:lnTo>
                  <a:pt x="94" y="3126"/>
                </a:lnTo>
                <a:lnTo>
                  <a:pt x="188" y="3345"/>
                </a:lnTo>
                <a:lnTo>
                  <a:pt x="282" y="3564"/>
                </a:lnTo>
                <a:lnTo>
                  <a:pt x="407" y="3751"/>
                </a:lnTo>
                <a:lnTo>
                  <a:pt x="532" y="3939"/>
                </a:lnTo>
                <a:lnTo>
                  <a:pt x="688" y="4126"/>
                </a:lnTo>
                <a:lnTo>
                  <a:pt x="875" y="4283"/>
                </a:lnTo>
                <a:lnTo>
                  <a:pt x="1063" y="4408"/>
                </a:lnTo>
                <a:lnTo>
                  <a:pt x="1251" y="4533"/>
                </a:lnTo>
                <a:lnTo>
                  <a:pt x="1469" y="4627"/>
                </a:lnTo>
                <a:lnTo>
                  <a:pt x="1688" y="4720"/>
                </a:lnTo>
                <a:lnTo>
                  <a:pt x="1907" y="4783"/>
                </a:lnTo>
                <a:lnTo>
                  <a:pt x="2157" y="4814"/>
                </a:lnTo>
                <a:lnTo>
                  <a:pt x="2657" y="4814"/>
                </a:lnTo>
                <a:lnTo>
                  <a:pt x="2907" y="4783"/>
                </a:lnTo>
                <a:lnTo>
                  <a:pt x="3126" y="4720"/>
                </a:lnTo>
                <a:lnTo>
                  <a:pt x="3345" y="4627"/>
                </a:lnTo>
                <a:lnTo>
                  <a:pt x="3564" y="4533"/>
                </a:lnTo>
                <a:lnTo>
                  <a:pt x="3751" y="4408"/>
                </a:lnTo>
                <a:lnTo>
                  <a:pt x="3939" y="4283"/>
                </a:lnTo>
                <a:lnTo>
                  <a:pt x="4126" y="4126"/>
                </a:lnTo>
                <a:lnTo>
                  <a:pt x="4283" y="3939"/>
                </a:lnTo>
                <a:lnTo>
                  <a:pt x="4408" y="3751"/>
                </a:lnTo>
                <a:lnTo>
                  <a:pt x="4533" y="3564"/>
                </a:lnTo>
                <a:lnTo>
                  <a:pt x="4626" y="3345"/>
                </a:lnTo>
                <a:lnTo>
                  <a:pt x="4720" y="3126"/>
                </a:lnTo>
                <a:lnTo>
                  <a:pt x="4783" y="2907"/>
                </a:lnTo>
                <a:lnTo>
                  <a:pt x="4814" y="2657"/>
                </a:lnTo>
                <a:lnTo>
                  <a:pt x="4814" y="2407"/>
                </a:lnTo>
                <a:lnTo>
                  <a:pt x="4814" y="2157"/>
                </a:lnTo>
                <a:lnTo>
                  <a:pt x="4783" y="1938"/>
                </a:lnTo>
                <a:lnTo>
                  <a:pt x="4720" y="1688"/>
                </a:lnTo>
                <a:lnTo>
                  <a:pt x="4626" y="1470"/>
                </a:lnTo>
                <a:lnTo>
                  <a:pt x="4533" y="1251"/>
                </a:lnTo>
                <a:lnTo>
                  <a:pt x="4408" y="1063"/>
                </a:lnTo>
                <a:lnTo>
                  <a:pt x="4283" y="876"/>
                </a:lnTo>
                <a:lnTo>
                  <a:pt x="4126" y="688"/>
                </a:lnTo>
                <a:lnTo>
                  <a:pt x="3939" y="532"/>
                </a:lnTo>
                <a:lnTo>
                  <a:pt x="3751" y="407"/>
                </a:lnTo>
                <a:lnTo>
                  <a:pt x="3564" y="282"/>
                </a:lnTo>
                <a:lnTo>
                  <a:pt x="3345" y="188"/>
                </a:lnTo>
                <a:lnTo>
                  <a:pt x="3126" y="94"/>
                </a:lnTo>
                <a:lnTo>
                  <a:pt x="2907" y="32"/>
                </a:lnTo>
                <a:lnTo>
                  <a:pt x="2657" y="0"/>
                </a:lnTo>
                <a:close/>
              </a:path>
            </a:pathLst>
          </a:custGeom>
          <a:solidFill>
            <a:srgbClr val="EFEE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g1261575968a_1_422"/>
          <p:cNvSpPr/>
          <p:nvPr/>
        </p:nvSpPr>
        <p:spPr>
          <a:xfrm>
            <a:off x="4506449" y="4195910"/>
            <a:ext cx="130684" cy="138542"/>
          </a:xfrm>
          <a:custGeom>
            <a:rect b="b" l="l" r="r" t="t"/>
            <a:pathLst>
              <a:path extrusionOk="0" h="1658" w="1564">
                <a:moveTo>
                  <a:pt x="626" y="1"/>
                </a:moveTo>
                <a:lnTo>
                  <a:pt x="469" y="32"/>
                </a:lnTo>
                <a:lnTo>
                  <a:pt x="344" y="94"/>
                </a:lnTo>
                <a:lnTo>
                  <a:pt x="188" y="188"/>
                </a:lnTo>
                <a:lnTo>
                  <a:pt x="63" y="344"/>
                </a:lnTo>
                <a:lnTo>
                  <a:pt x="0" y="501"/>
                </a:lnTo>
                <a:lnTo>
                  <a:pt x="0" y="688"/>
                </a:lnTo>
                <a:lnTo>
                  <a:pt x="0" y="845"/>
                </a:lnTo>
                <a:lnTo>
                  <a:pt x="63" y="1001"/>
                </a:lnTo>
                <a:lnTo>
                  <a:pt x="188" y="1157"/>
                </a:lnTo>
                <a:lnTo>
                  <a:pt x="344" y="1282"/>
                </a:lnTo>
                <a:lnTo>
                  <a:pt x="907" y="1595"/>
                </a:lnTo>
                <a:lnTo>
                  <a:pt x="1001" y="1626"/>
                </a:lnTo>
                <a:lnTo>
                  <a:pt x="1094" y="1657"/>
                </a:lnTo>
                <a:lnTo>
                  <a:pt x="1220" y="1657"/>
                </a:lnTo>
                <a:lnTo>
                  <a:pt x="1313" y="1626"/>
                </a:lnTo>
                <a:lnTo>
                  <a:pt x="1376" y="1595"/>
                </a:lnTo>
                <a:lnTo>
                  <a:pt x="1438" y="1563"/>
                </a:lnTo>
                <a:lnTo>
                  <a:pt x="1501" y="1501"/>
                </a:lnTo>
                <a:lnTo>
                  <a:pt x="1532" y="1438"/>
                </a:lnTo>
                <a:lnTo>
                  <a:pt x="1563" y="1345"/>
                </a:lnTo>
                <a:lnTo>
                  <a:pt x="1563" y="1282"/>
                </a:lnTo>
                <a:lnTo>
                  <a:pt x="1563" y="1188"/>
                </a:lnTo>
                <a:lnTo>
                  <a:pt x="1313" y="469"/>
                </a:lnTo>
                <a:lnTo>
                  <a:pt x="1251" y="313"/>
                </a:lnTo>
                <a:lnTo>
                  <a:pt x="1157" y="219"/>
                </a:lnTo>
                <a:lnTo>
                  <a:pt x="1032" y="126"/>
                </a:lnTo>
                <a:lnTo>
                  <a:pt x="907" y="32"/>
                </a:lnTo>
                <a:lnTo>
                  <a:pt x="782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g1261575968a_1_422"/>
          <p:cNvSpPr/>
          <p:nvPr/>
        </p:nvSpPr>
        <p:spPr>
          <a:xfrm>
            <a:off x="4446370" y="4342140"/>
            <a:ext cx="148983" cy="112472"/>
          </a:xfrm>
          <a:custGeom>
            <a:rect b="b" l="l" r="r" t="t"/>
            <a:pathLst>
              <a:path extrusionOk="0" h="1346" w="1783">
                <a:moveTo>
                  <a:pt x="532" y="1"/>
                </a:moveTo>
                <a:lnTo>
                  <a:pt x="376" y="64"/>
                </a:lnTo>
                <a:lnTo>
                  <a:pt x="251" y="126"/>
                </a:lnTo>
                <a:lnTo>
                  <a:pt x="157" y="251"/>
                </a:lnTo>
                <a:lnTo>
                  <a:pt x="63" y="345"/>
                </a:lnTo>
                <a:lnTo>
                  <a:pt x="32" y="501"/>
                </a:lnTo>
                <a:lnTo>
                  <a:pt x="1" y="657"/>
                </a:lnTo>
                <a:lnTo>
                  <a:pt x="1" y="782"/>
                </a:lnTo>
                <a:lnTo>
                  <a:pt x="63" y="970"/>
                </a:lnTo>
                <a:lnTo>
                  <a:pt x="188" y="1126"/>
                </a:lnTo>
                <a:lnTo>
                  <a:pt x="313" y="1251"/>
                </a:lnTo>
                <a:lnTo>
                  <a:pt x="469" y="1314"/>
                </a:lnTo>
                <a:lnTo>
                  <a:pt x="626" y="1345"/>
                </a:lnTo>
                <a:lnTo>
                  <a:pt x="813" y="1345"/>
                </a:lnTo>
                <a:lnTo>
                  <a:pt x="970" y="1283"/>
                </a:lnTo>
                <a:lnTo>
                  <a:pt x="1126" y="1158"/>
                </a:lnTo>
                <a:lnTo>
                  <a:pt x="1626" y="720"/>
                </a:lnTo>
                <a:lnTo>
                  <a:pt x="1688" y="657"/>
                </a:lnTo>
                <a:lnTo>
                  <a:pt x="1720" y="564"/>
                </a:lnTo>
                <a:lnTo>
                  <a:pt x="1782" y="439"/>
                </a:lnTo>
                <a:lnTo>
                  <a:pt x="1782" y="376"/>
                </a:lnTo>
                <a:lnTo>
                  <a:pt x="1782" y="282"/>
                </a:lnTo>
                <a:lnTo>
                  <a:pt x="1751" y="189"/>
                </a:lnTo>
                <a:lnTo>
                  <a:pt x="1720" y="126"/>
                </a:lnTo>
                <a:lnTo>
                  <a:pt x="1657" y="64"/>
                </a:lnTo>
                <a:lnTo>
                  <a:pt x="1595" y="32"/>
                </a:lnTo>
                <a:lnTo>
                  <a:pt x="1532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g1261575968a_1_422"/>
          <p:cNvSpPr/>
          <p:nvPr/>
        </p:nvSpPr>
        <p:spPr>
          <a:xfrm>
            <a:off x="4566527" y="4402220"/>
            <a:ext cx="112385" cy="154252"/>
          </a:xfrm>
          <a:custGeom>
            <a:rect b="b" l="l" r="r" t="t"/>
            <a:pathLst>
              <a:path extrusionOk="0" h="1846" w="1345">
                <a:moveTo>
                  <a:pt x="501" y="1"/>
                </a:moveTo>
                <a:lnTo>
                  <a:pt x="407" y="32"/>
                </a:lnTo>
                <a:lnTo>
                  <a:pt x="344" y="95"/>
                </a:lnTo>
                <a:lnTo>
                  <a:pt x="313" y="157"/>
                </a:lnTo>
                <a:lnTo>
                  <a:pt x="250" y="251"/>
                </a:lnTo>
                <a:lnTo>
                  <a:pt x="32" y="939"/>
                </a:lnTo>
                <a:lnTo>
                  <a:pt x="0" y="1095"/>
                </a:lnTo>
                <a:lnTo>
                  <a:pt x="0" y="1251"/>
                </a:lnTo>
                <a:lnTo>
                  <a:pt x="32" y="1408"/>
                </a:lnTo>
                <a:lnTo>
                  <a:pt x="94" y="1533"/>
                </a:lnTo>
                <a:lnTo>
                  <a:pt x="188" y="1626"/>
                </a:lnTo>
                <a:lnTo>
                  <a:pt x="313" y="1720"/>
                </a:lnTo>
                <a:lnTo>
                  <a:pt x="438" y="1814"/>
                </a:lnTo>
                <a:lnTo>
                  <a:pt x="594" y="1845"/>
                </a:lnTo>
                <a:lnTo>
                  <a:pt x="782" y="1845"/>
                </a:lnTo>
                <a:lnTo>
                  <a:pt x="969" y="1783"/>
                </a:lnTo>
                <a:lnTo>
                  <a:pt x="1094" y="1689"/>
                </a:lnTo>
                <a:lnTo>
                  <a:pt x="1219" y="1564"/>
                </a:lnTo>
                <a:lnTo>
                  <a:pt x="1313" y="1408"/>
                </a:lnTo>
                <a:lnTo>
                  <a:pt x="1344" y="1251"/>
                </a:lnTo>
                <a:lnTo>
                  <a:pt x="1344" y="1064"/>
                </a:lnTo>
                <a:lnTo>
                  <a:pt x="1313" y="876"/>
                </a:lnTo>
                <a:lnTo>
                  <a:pt x="1032" y="282"/>
                </a:lnTo>
                <a:lnTo>
                  <a:pt x="969" y="188"/>
                </a:lnTo>
                <a:lnTo>
                  <a:pt x="907" y="126"/>
                </a:lnTo>
                <a:lnTo>
                  <a:pt x="813" y="63"/>
                </a:lnTo>
                <a:lnTo>
                  <a:pt x="719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1261575968a_1_422"/>
          <p:cNvSpPr/>
          <p:nvPr/>
        </p:nvSpPr>
        <p:spPr>
          <a:xfrm>
            <a:off x="4660531" y="4360440"/>
            <a:ext cx="151573" cy="112388"/>
          </a:xfrm>
          <a:custGeom>
            <a:rect b="b" l="l" r="r" t="t"/>
            <a:pathLst>
              <a:path extrusionOk="0" h="1345" w="1814">
                <a:moveTo>
                  <a:pt x="1063" y="1"/>
                </a:moveTo>
                <a:lnTo>
                  <a:pt x="407" y="63"/>
                </a:lnTo>
                <a:lnTo>
                  <a:pt x="313" y="95"/>
                </a:lnTo>
                <a:lnTo>
                  <a:pt x="251" y="126"/>
                </a:lnTo>
                <a:lnTo>
                  <a:pt x="126" y="220"/>
                </a:lnTo>
                <a:lnTo>
                  <a:pt x="63" y="282"/>
                </a:lnTo>
                <a:lnTo>
                  <a:pt x="32" y="345"/>
                </a:lnTo>
                <a:lnTo>
                  <a:pt x="1" y="407"/>
                </a:lnTo>
                <a:lnTo>
                  <a:pt x="1" y="501"/>
                </a:lnTo>
                <a:lnTo>
                  <a:pt x="1" y="563"/>
                </a:lnTo>
                <a:lnTo>
                  <a:pt x="32" y="657"/>
                </a:lnTo>
                <a:lnTo>
                  <a:pt x="63" y="720"/>
                </a:lnTo>
                <a:lnTo>
                  <a:pt x="157" y="782"/>
                </a:lnTo>
                <a:lnTo>
                  <a:pt x="751" y="1220"/>
                </a:lnTo>
                <a:lnTo>
                  <a:pt x="876" y="1282"/>
                </a:lnTo>
                <a:lnTo>
                  <a:pt x="1032" y="1345"/>
                </a:lnTo>
                <a:lnTo>
                  <a:pt x="1188" y="1345"/>
                </a:lnTo>
                <a:lnTo>
                  <a:pt x="1313" y="1314"/>
                </a:lnTo>
                <a:lnTo>
                  <a:pt x="1470" y="1282"/>
                </a:lnTo>
                <a:lnTo>
                  <a:pt x="1595" y="1189"/>
                </a:lnTo>
                <a:lnTo>
                  <a:pt x="1689" y="1095"/>
                </a:lnTo>
                <a:lnTo>
                  <a:pt x="1782" y="970"/>
                </a:lnTo>
                <a:lnTo>
                  <a:pt x="1814" y="782"/>
                </a:lnTo>
                <a:lnTo>
                  <a:pt x="1814" y="595"/>
                </a:lnTo>
                <a:lnTo>
                  <a:pt x="1782" y="438"/>
                </a:lnTo>
                <a:lnTo>
                  <a:pt x="1689" y="282"/>
                </a:lnTo>
                <a:lnTo>
                  <a:pt x="1595" y="157"/>
                </a:lnTo>
                <a:lnTo>
                  <a:pt x="1439" y="63"/>
                </a:lnTo>
                <a:lnTo>
                  <a:pt x="1251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g1261575968a_1_422"/>
          <p:cNvSpPr/>
          <p:nvPr/>
        </p:nvSpPr>
        <p:spPr>
          <a:xfrm>
            <a:off x="4652677" y="4206355"/>
            <a:ext cx="122830" cy="146397"/>
          </a:xfrm>
          <a:custGeom>
            <a:rect b="b" l="l" r="r" t="t"/>
            <a:pathLst>
              <a:path extrusionOk="0" h="1752" w="1470">
                <a:moveTo>
                  <a:pt x="751" y="1"/>
                </a:moveTo>
                <a:lnTo>
                  <a:pt x="595" y="32"/>
                </a:lnTo>
                <a:lnTo>
                  <a:pt x="438" y="126"/>
                </a:lnTo>
                <a:lnTo>
                  <a:pt x="282" y="219"/>
                </a:lnTo>
                <a:lnTo>
                  <a:pt x="188" y="376"/>
                </a:lnTo>
                <a:lnTo>
                  <a:pt x="126" y="563"/>
                </a:lnTo>
                <a:lnTo>
                  <a:pt x="1" y="1220"/>
                </a:lnTo>
                <a:lnTo>
                  <a:pt x="1" y="1313"/>
                </a:lnTo>
                <a:lnTo>
                  <a:pt x="1" y="1376"/>
                </a:lnTo>
                <a:lnTo>
                  <a:pt x="32" y="1501"/>
                </a:lnTo>
                <a:lnTo>
                  <a:pt x="95" y="1595"/>
                </a:lnTo>
                <a:lnTo>
                  <a:pt x="126" y="1657"/>
                </a:lnTo>
                <a:lnTo>
                  <a:pt x="188" y="1689"/>
                </a:lnTo>
                <a:lnTo>
                  <a:pt x="282" y="1720"/>
                </a:lnTo>
                <a:lnTo>
                  <a:pt x="345" y="1751"/>
                </a:lnTo>
                <a:lnTo>
                  <a:pt x="438" y="1751"/>
                </a:lnTo>
                <a:lnTo>
                  <a:pt x="501" y="1720"/>
                </a:lnTo>
                <a:lnTo>
                  <a:pt x="595" y="1689"/>
                </a:lnTo>
                <a:lnTo>
                  <a:pt x="1189" y="1251"/>
                </a:lnTo>
                <a:lnTo>
                  <a:pt x="1314" y="1126"/>
                </a:lnTo>
                <a:lnTo>
                  <a:pt x="1407" y="1001"/>
                </a:lnTo>
                <a:lnTo>
                  <a:pt x="1439" y="876"/>
                </a:lnTo>
                <a:lnTo>
                  <a:pt x="1470" y="720"/>
                </a:lnTo>
                <a:lnTo>
                  <a:pt x="1470" y="595"/>
                </a:lnTo>
                <a:lnTo>
                  <a:pt x="1439" y="438"/>
                </a:lnTo>
                <a:lnTo>
                  <a:pt x="1345" y="313"/>
                </a:lnTo>
                <a:lnTo>
                  <a:pt x="1251" y="188"/>
                </a:lnTo>
                <a:lnTo>
                  <a:pt x="1095" y="94"/>
                </a:lnTo>
                <a:lnTo>
                  <a:pt x="939" y="32"/>
                </a:lnTo>
                <a:lnTo>
                  <a:pt x="751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g1261575968a_1_422"/>
          <p:cNvSpPr/>
          <p:nvPr/>
        </p:nvSpPr>
        <p:spPr>
          <a:xfrm>
            <a:off x="4610897" y="4344814"/>
            <a:ext cx="44536" cy="44454"/>
          </a:xfrm>
          <a:custGeom>
            <a:rect b="b" l="l" r="r" t="t"/>
            <a:pathLst>
              <a:path extrusionOk="0" h="532" w="533">
                <a:moveTo>
                  <a:pt x="282" y="0"/>
                </a:moveTo>
                <a:lnTo>
                  <a:pt x="157" y="32"/>
                </a:lnTo>
                <a:lnTo>
                  <a:pt x="95" y="94"/>
                </a:lnTo>
                <a:lnTo>
                  <a:pt x="32" y="157"/>
                </a:lnTo>
                <a:lnTo>
                  <a:pt x="1" y="282"/>
                </a:lnTo>
                <a:lnTo>
                  <a:pt x="32" y="375"/>
                </a:lnTo>
                <a:lnTo>
                  <a:pt x="95" y="469"/>
                </a:lnTo>
                <a:lnTo>
                  <a:pt x="157" y="532"/>
                </a:lnTo>
                <a:lnTo>
                  <a:pt x="376" y="532"/>
                </a:lnTo>
                <a:lnTo>
                  <a:pt x="470" y="469"/>
                </a:lnTo>
                <a:lnTo>
                  <a:pt x="501" y="375"/>
                </a:lnTo>
                <a:lnTo>
                  <a:pt x="532" y="282"/>
                </a:lnTo>
                <a:lnTo>
                  <a:pt x="501" y="157"/>
                </a:lnTo>
                <a:lnTo>
                  <a:pt x="470" y="94"/>
                </a:lnTo>
                <a:lnTo>
                  <a:pt x="376" y="32"/>
                </a:lnTo>
                <a:lnTo>
                  <a:pt x="282" y="0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g1261575968a_1_422"/>
          <p:cNvSpPr/>
          <p:nvPr/>
        </p:nvSpPr>
        <p:spPr>
          <a:xfrm>
            <a:off x="4749355" y="3741429"/>
            <a:ext cx="229950" cy="229957"/>
          </a:xfrm>
          <a:custGeom>
            <a:rect b="b" l="l" r="r" t="t"/>
            <a:pathLst>
              <a:path extrusionOk="0" h="2752" w="2752">
                <a:moveTo>
                  <a:pt x="1376" y="1"/>
                </a:moveTo>
                <a:lnTo>
                  <a:pt x="1094" y="32"/>
                </a:lnTo>
                <a:lnTo>
                  <a:pt x="844" y="95"/>
                </a:lnTo>
                <a:lnTo>
                  <a:pt x="594" y="220"/>
                </a:lnTo>
                <a:lnTo>
                  <a:pt x="407" y="407"/>
                </a:lnTo>
                <a:lnTo>
                  <a:pt x="219" y="595"/>
                </a:lnTo>
                <a:lnTo>
                  <a:pt x="94" y="845"/>
                </a:lnTo>
                <a:lnTo>
                  <a:pt x="32" y="1095"/>
                </a:lnTo>
                <a:lnTo>
                  <a:pt x="0" y="1376"/>
                </a:lnTo>
                <a:lnTo>
                  <a:pt x="32" y="1657"/>
                </a:lnTo>
                <a:lnTo>
                  <a:pt x="94" y="1907"/>
                </a:lnTo>
                <a:lnTo>
                  <a:pt x="219" y="2158"/>
                </a:lnTo>
                <a:lnTo>
                  <a:pt x="407" y="2345"/>
                </a:lnTo>
                <a:lnTo>
                  <a:pt x="594" y="2533"/>
                </a:lnTo>
                <a:lnTo>
                  <a:pt x="844" y="2658"/>
                </a:lnTo>
                <a:lnTo>
                  <a:pt x="1094" y="2751"/>
                </a:lnTo>
                <a:lnTo>
                  <a:pt x="1657" y="2751"/>
                </a:lnTo>
                <a:lnTo>
                  <a:pt x="1907" y="2658"/>
                </a:lnTo>
                <a:lnTo>
                  <a:pt x="2157" y="2533"/>
                </a:lnTo>
                <a:lnTo>
                  <a:pt x="2345" y="2345"/>
                </a:lnTo>
                <a:lnTo>
                  <a:pt x="2532" y="2158"/>
                </a:lnTo>
                <a:lnTo>
                  <a:pt x="2657" y="1907"/>
                </a:lnTo>
                <a:lnTo>
                  <a:pt x="2720" y="1657"/>
                </a:lnTo>
                <a:lnTo>
                  <a:pt x="2751" y="1376"/>
                </a:lnTo>
                <a:lnTo>
                  <a:pt x="2720" y="1095"/>
                </a:lnTo>
                <a:lnTo>
                  <a:pt x="2657" y="845"/>
                </a:lnTo>
                <a:lnTo>
                  <a:pt x="2532" y="595"/>
                </a:lnTo>
                <a:lnTo>
                  <a:pt x="2345" y="407"/>
                </a:lnTo>
                <a:lnTo>
                  <a:pt x="2157" y="220"/>
                </a:lnTo>
                <a:lnTo>
                  <a:pt x="1907" y="95"/>
                </a:lnTo>
                <a:lnTo>
                  <a:pt x="1657" y="32"/>
                </a:lnTo>
                <a:lnTo>
                  <a:pt x="1376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g1261575968a_1_422"/>
          <p:cNvSpPr/>
          <p:nvPr/>
        </p:nvSpPr>
        <p:spPr>
          <a:xfrm>
            <a:off x="3448675" y="3417551"/>
            <a:ext cx="1123096" cy="846379"/>
          </a:xfrm>
          <a:custGeom>
            <a:rect b="b" l="l" r="r" t="t"/>
            <a:pathLst>
              <a:path extrusionOk="0" h="10129" w="13441">
                <a:moveTo>
                  <a:pt x="7189" y="1"/>
                </a:moveTo>
                <a:lnTo>
                  <a:pt x="6502" y="32"/>
                </a:lnTo>
                <a:lnTo>
                  <a:pt x="5814" y="126"/>
                </a:lnTo>
                <a:lnTo>
                  <a:pt x="5158" y="282"/>
                </a:lnTo>
                <a:lnTo>
                  <a:pt x="4533" y="501"/>
                </a:lnTo>
                <a:lnTo>
                  <a:pt x="3907" y="782"/>
                </a:lnTo>
                <a:lnTo>
                  <a:pt x="3314" y="1126"/>
                </a:lnTo>
                <a:lnTo>
                  <a:pt x="2751" y="1501"/>
                </a:lnTo>
                <a:lnTo>
                  <a:pt x="2220" y="1970"/>
                </a:lnTo>
                <a:lnTo>
                  <a:pt x="625" y="3502"/>
                </a:lnTo>
                <a:lnTo>
                  <a:pt x="375" y="3752"/>
                </a:lnTo>
                <a:lnTo>
                  <a:pt x="219" y="4002"/>
                </a:lnTo>
                <a:lnTo>
                  <a:pt x="94" y="4314"/>
                </a:lnTo>
                <a:lnTo>
                  <a:pt x="31" y="4627"/>
                </a:lnTo>
                <a:lnTo>
                  <a:pt x="0" y="4940"/>
                </a:lnTo>
                <a:lnTo>
                  <a:pt x="31" y="5283"/>
                </a:lnTo>
                <a:lnTo>
                  <a:pt x="94" y="5596"/>
                </a:lnTo>
                <a:lnTo>
                  <a:pt x="250" y="5909"/>
                </a:lnTo>
                <a:lnTo>
                  <a:pt x="2126" y="9253"/>
                </a:lnTo>
                <a:lnTo>
                  <a:pt x="2251" y="9441"/>
                </a:lnTo>
                <a:lnTo>
                  <a:pt x="2376" y="9597"/>
                </a:lnTo>
                <a:lnTo>
                  <a:pt x="2563" y="9753"/>
                </a:lnTo>
                <a:lnTo>
                  <a:pt x="2720" y="9878"/>
                </a:lnTo>
                <a:lnTo>
                  <a:pt x="2938" y="9972"/>
                </a:lnTo>
                <a:lnTo>
                  <a:pt x="3157" y="10066"/>
                </a:lnTo>
                <a:lnTo>
                  <a:pt x="3376" y="10097"/>
                </a:lnTo>
                <a:lnTo>
                  <a:pt x="3595" y="10128"/>
                </a:lnTo>
                <a:lnTo>
                  <a:pt x="7721" y="10128"/>
                </a:lnTo>
                <a:lnTo>
                  <a:pt x="8002" y="10097"/>
                </a:lnTo>
                <a:lnTo>
                  <a:pt x="8283" y="10035"/>
                </a:lnTo>
                <a:lnTo>
                  <a:pt x="8534" y="9972"/>
                </a:lnTo>
                <a:lnTo>
                  <a:pt x="8784" y="9847"/>
                </a:lnTo>
                <a:lnTo>
                  <a:pt x="9002" y="9691"/>
                </a:lnTo>
                <a:lnTo>
                  <a:pt x="9221" y="9534"/>
                </a:lnTo>
                <a:lnTo>
                  <a:pt x="9409" y="9316"/>
                </a:lnTo>
                <a:lnTo>
                  <a:pt x="9596" y="9097"/>
                </a:lnTo>
                <a:lnTo>
                  <a:pt x="13035" y="3846"/>
                </a:lnTo>
                <a:lnTo>
                  <a:pt x="13222" y="3533"/>
                </a:lnTo>
                <a:lnTo>
                  <a:pt x="13347" y="3220"/>
                </a:lnTo>
                <a:lnTo>
                  <a:pt x="13410" y="2877"/>
                </a:lnTo>
                <a:lnTo>
                  <a:pt x="13441" y="2533"/>
                </a:lnTo>
                <a:lnTo>
                  <a:pt x="13441" y="2220"/>
                </a:lnTo>
                <a:lnTo>
                  <a:pt x="13378" y="1908"/>
                </a:lnTo>
                <a:lnTo>
                  <a:pt x="13285" y="1595"/>
                </a:lnTo>
                <a:lnTo>
                  <a:pt x="13160" y="1282"/>
                </a:lnTo>
                <a:lnTo>
                  <a:pt x="12972" y="1032"/>
                </a:lnTo>
                <a:lnTo>
                  <a:pt x="12753" y="782"/>
                </a:lnTo>
                <a:lnTo>
                  <a:pt x="12534" y="563"/>
                </a:lnTo>
                <a:lnTo>
                  <a:pt x="12253" y="345"/>
                </a:lnTo>
                <a:lnTo>
                  <a:pt x="11972" y="188"/>
                </a:lnTo>
                <a:lnTo>
                  <a:pt x="11659" y="95"/>
                </a:lnTo>
                <a:lnTo>
                  <a:pt x="11315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g1261575968a_1_422"/>
          <p:cNvSpPr/>
          <p:nvPr/>
        </p:nvSpPr>
        <p:spPr>
          <a:xfrm>
            <a:off x="3487864" y="3801508"/>
            <a:ext cx="919383" cy="431086"/>
          </a:xfrm>
          <a:custGeom>
            <a:rect b="b" l="l" r="r" t="t"/>
            <a:pathLst>
              <a:path extrusionOk="0" h="5159" w="11003">
                <a:moveTo>
                  <a:pt x="563" y="1"/>
                </a:moveTo>
                <a:lnTo>
                  <a:pt x="375" y="94"/>
                </a:lnTo>
                <a:lnTo>
                  <a:pt x="219" y="220"/>
                </a:lnTo>
                <a:lnTo>
                  <a:pt x="94" y="345"/>
                </a:lnTo>
                <a:lnTo>
                  <a:pt x="31" y="532"/>
                </a:lnTo>
                <a:lnTo>
                  <a:pt x="0" y="720"/>
                </a:lnTo>
                <a:lnTo>
                  <a:pt x="0" y="907"/>
                </a:lnTo>
                <a:lnTo>
                  <a:pt x="94" y="1126"/>
                </a:lnTo>
                <a:lnTo>
                  <a:pt x="1969" y="4471"/>
                </a:lnTo>
                <a:lnTo>
                  <a:pt x="2063" y="4627"/>
                </a:lnTo>
                <a:lnTo>
                  <a:pt x="2188" y="4752"/>
                </a:lnTo>
                <a:lnTo>
                  <a:pt x="2313" y="4877"/>
                </a:lnTo>
                <a:lnTo>
                  <a:pt x="2438" y="4971"/>
                </a:lnTo>
                <a:lnTo>
                  <a:pt x="2594" y="5064"/>
                </a:lnTo>
                <a:lnTo>
                  <a:pt x="2782" y="5096"/>
                </a:lnTo>
                <a:lnTo>
                  <a:pt x="2938" y="5158"/>
                </a:lnTo>
                <a:lnTo>
                  <a:pt x="7252" y="5158"/>
                </a:lnTo>
                <a:lnTo>
                  <a:pt x="7502" y="5127"/>
                </a:lnTo>
                <a:lnTo>
                  <a:pt x="7721" y="5096"/>
                </a:lnTo>
                <a:lnTo>
                  <a:pt x="7939" y="5033"/>
                </a:lnTo>
                <a:lnTo>
                  <a:pt x="8127" y="4939"/>
                </a:lnTo>
                <a:lnTo>
                  <a:pt x="8346" y="4814"/>
                </a:lnTo>
                <a:lnTo>
                  <a:pt x="8502" y="4658"/>
                </a:lnTo>
                <a:lnTo>
                  <a:pt x="8690" y="4502"/>
                </a:lnTo>
                <a:lnTo>
                  <a:pt x="8815" y="4314"/>
                </a:lnTo>
                <a:lnTo>
                  <a:pt x="10878" y="1188"/>
                </a:lnTo>
                <a:lnTo>
                  <a:pt x="10971" y="970"/>
                </a:lnTo>
                <a:lnTo>
                  <a:pt x="11003" y="782"/>
                </a:lnTo>
                <a:lnTo>
                  <a:pt x="10971" y="563"/>
                </a:lnTo>
                <a:lnTo>
                  <a:pt x="10909" y="376"/>
                </a:lnTo>
                <a:lnTo>
                  <a:pt x="10784" y="220"/>
                </a:lnTo>
                <a:lnTo>
                  <a:pt x="10628" y="94"/>
                </a:lnTo>
                <a:lnTo>
                  <a:pt x="10440" y="1"/>
                </a:lnTo>
                <a:close/>
              </a:path>
            </a:pathLst>
          </a:custGeom>
          <a:solidFill>
            <a:srgbClr val="03C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g1261575968a_1_422"/>
          <p:cNvSpPr/>
          <p:nvPr/>
        </p:nvSpPr>
        <p:spPr>
          <a:xfrm>
            <a:off x="3576603" y="4041826"/>
            <a:ext cx="726198" cy="190767"/>
          </a:xfrm>
          <a:custGeom>
            <a:rect b="b" l="l" r="r" t="t"/>
            <a:pathLst>
              <a:path extrusionOk="0" h="2283" w="8691">
                <a:moveTo>
                  <a:pt x="1" y="0"/>
                </a:moveTo>
                <a:lnTo>
                  <a:pt x="907" y="1595"/>
                </a:lnTo>
                <a:lnTo>
                  <a:pt x="1001" y="1751"/>
                </a:lnTo>
                <a:lnTo>
                  <a:pt x="1126" y="1876"/>
                </a:lnTo>
                <a:lnTo>
                  <a:pt x="1251" y="2001"/>
                </a:lnTo>
                <a:lnTo>
                  <a:pt x="1376" y="2095"/>
                </a:lnTo>
                <a:lnTo>
                  <a:pt x="1532" y="2188"/>
                </a:lnTo>
                <a:lnTo>
                  <a:pt x="1720" y="2220"/>
                </a:lnTo>
                <a:lnTo>
                  <a:pt x="1876" y="2282"/>
                </a:lnTo>
                <a:lnTo>
                  <a:pt x="6190" y="2282"/>
                </a:lnTo>
                <a:lnTo>
                  <a:pt x="6440" y="2251"/>
                </a:lnTo>
                <a:lnTo>
                  <a:pt x="6659" y="2220"/>
                </a:lnTo>
                <a:lnTo>
                  <a:pt x="6877" y="2157"/>
                </a:lnTo>
                <a:lnTo>
                  <a:pt x="7065" y="2063"/>
                </a:lnTo>
                <a:lnTo>
                  <a:pt x="7284" y="1938"/>
                </a:lnTo>
                <a:lnTo>
                  <a:pt x="7440" y="1782"/>
                </a:lnTo>
                <a:lnTo>
                  <a:pt x="7628" y="1626"/>
                </a:lnTo>
                <a:lnTo>
                  <a:pt x="7753" y="1438"/>
                </a:lnTo>
                <a:lnTo>
                  <a:pt x="8690" y="0"/>
                </a:lnTo>
                <a:close/>
              </a:path>
            </a:pathLst>
          </a:custGeom>
          <a:solidFill>
            <a:srgbClr val="0091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g1261575968a_1_422"/>
          <p:cNvSpPr/>
          <p:nvPr/>
        </p:nvSpPr>
        <p:spPr>
          <a:xfrm>
            <a:off x="4895583" y="3420225"/>
            <a:ext cx="316098" cy="530272"/>
          </a:xfrm>
          <a:custGeom>
            <a:rect b="b" l="l" r="r" t="t"/>
            <a:pathLst>
              <a:path extrusionOk="0" h="6346" w="3783">
                <a:moveTo>
                  <a:pt x="876" y="0"/>
                </a:moveTo>
                <a:lnTo>
                  <a:pt x="188" y="531"/>
                </a:lnTo>
                <a:lnTo>
                  <a:pt x="95" y="625"/>
                </a:lnTo>
                <a:lnTo>
                  <a:pt x="63" y="719"/>
                </a:lnTo>
                <a:lnTo>
                  <a:pt x="1" y="813"/>
                </a:lnTo>
                <a:lnTo>
                  <a:pt x="1" y="938"/>
                </a:lnTo>
                <a:lnTo>
                  <a:pt x="1" y="1032"/>
                </a:lnTo>
                <a:lnTo>
                  <a:pt x="63" y="1157"/>
                </a:lnTo>
                <a:lnTo>
                  <a:pt x="95" y="1250"/>
                </a:lnTo>
                <a:lnTo>
                  <a:pt x="188" y="1313"/>
                </a:lnTo>
                <a:lnTo>
                  <a:pt x="563" y="1626"/>
                </a:lnTo>
                <a:lnTo>
                  <a:pt x="1001" y="2032"/>
                </a:lnTo>
                <a:lnTo>
                  <a:pt x="1470" y="2501"/>
                </a:lnTo>
                <a:lnTo>
                  <a:pt x="1970" y="3095"/>
                </a:lnTo>
                <a:lnTo>
                  <a:pt x="2470" y="3751"/>
                </a:lnTo>
                <a:lnTo>
                  <a:pt x="2720" y="4126"/>
                </a:lnTo>
                <a:lnTo>
                  <a:pt x="2970" y="4532"/>
                </a:lnTo>
                <a:lnTo>
                  <a:pt x="3189" y="4939"/>
                </a:lnTo>
                <a:lnTo>
                  <a:pt x="3408" y="5376"/>
                </a:lnTo>
                <a:lnTo>
                  <a:pt x="3627" y="5845"/>
                </a:lnTo>
                <a:lnTo>
                  <a:pt x="3783" y="6345"/>
                </a:lnTo>
                <a:lnTo>
                  <a:pt x="3783" y="5939"/>
                </a:lnTo>
                <a:lnTo>
                  <a:pt x="3752" y="5564"/>
                </a:lnTo>
                <a:lnTo>
                  <a:pt x="3627" y="4845"/>
                </a:lnTo>
                <a:lnTo>
                  <a:pt x="3502" y="4220"/>
                </a:lnTo>
                <a:lnTo>
                  <a:pt x="3314" y="3626"/>
                </a:lnTo>
                <a:lnTo>
                  <a:pt x="3095" y="3063"/>
                </a:lnTo>
                <a:lnTo>
                  <a:pt x="2877" y="2563"/>
                </a:lnTo>
                <a:lnTo>
                  <a:pt x="2626" y="2126"/>
                </a:lnTo>
                <a:lnTo>
                  <a:pt x="2376" y="1719"/>
                </a:lnTo>
                <a:lnTo>
                  <a:pt x="2126" y="1344"/>
                </a:lnTo>
                <a:lnTo>
                  <a:pt x="1908" y="1032"/>
                </a:lnTo>
                <a:lnTo>
                  <a:pt x="1657" y="750"/>
                </a:lnTo>
                <a:lnTo>
                  <a:pt x="1251" y="344"/>
                </a:lnTo>
                <a:lnTo>
                  <a:pt x="970" y="94"/>
                </a:lnTo>
                <a:lnTo>
                  <a:pt x="876" y="0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g1261575968a_1_422"/>
          <p:cNvSpPr/>
          <p:nvPr/>
        </p:nvSpPr>
        <p:spPr>
          <a:xfrm>
            <a:off x="2688621" y="3819808"/>
            <a:ext cx="363141" cy="321372"/>
          </a:xfrm>
          <a:custGeom>
            <a:rect b="b" l="l" r="r" t="t"/>
            <a:pathLst>
              <a:path extrusionOk="0" h="3846" w="4346">
                <a:moveTo>
                  <a:pt x="3782" y="1"/>
                </a:moveTo>
                <a:lnTo>
                  <a:pt x="2001" y="251"/>
                </a:lnTo>
                <a:lnTo>
                  <a:pt x="1720" y="563"/>
                </a:lnTo>
                <a:lnTo>
                  <a:pt x="1438" y="907"/>
                </a:lnTo>
                <a:lnTo>
                  <a:pt x="1188" y="1282"/>
                </a:lnTo>
                <a:lnTo>
                  <a:pt x="938" y="1657"/>
                </a:lnTo>
                <a:lnTo>
                  <a:pt x="719" y="2032"/>
                </a:lnTo>
                <a:lnTo>
                  <a:pt x="532" y="2407"/>
                </a:lnTo>
                <a:lnTo>
                  <a:pt x="375" y="2782"/>
                </a:lnTo>
                <a:lnTo>
                  <a:pt x="94" y="3501"/>
                </a:lnTo>
                <a:lnTo>
                  <a:pt x="0" y="3845"/>
                </a:lnTo>
                <a:lnTo>
                  <a:pt x="719" y="3845"/>
                </a:lnTo>
                <a:lnTo>
                  <a:pt x="969" y="3814"/>
                </a:lnTo>
                <a:lnTo>
                  <a:pt x="1219" y="3783"/>
                </a:lnTo>
                <a:lnTo>
                  <a:pt x="1438" y="3720"/>
                </a:lnTo>
                <a:lnTo>
                  <a:pt x="1688" y="3626"/>
                </a:lnTo>
                <a:lnTo>
                  <a:pt x="1907" y="3501"/>
                </a:lnTo>
                <a:lnTo>
                  <a:pt x="2095" y="3376"/>
                </a:lnTo>
                <a:lnTo>
                  <a:pt x="2282" y="3189"/>
                </a:lnTo>
                <a:lnTo>
                  <a:pt x="2438" y="3001"/>
                </a:lnTo>
                <a:lnTo>
                  <a:pt x="3282" y="2001"/>
                </a:lnTo>
                <a:lnTo>
                  <a:pt x="4220" y="844"/>
                </a:lnTo>
                <a:lnTo>
                  <a:pt x="4283" y="688"/>
                </a:lnTo>
                <a:lnTo>
                  <a:pt x="4345" y="532"/>
                </a:lnTo>
                <a:lnTo>
                  <a:pt x="4314" y="376"/>
                </a:lnTo>
                <a:lnTo>
                  <a:pt x="4283" y="251"/>
                </a:lnTo>
                <a:lnTo>
                  <a:pt x="4189" y="126"/>
                </a:lnTo>
                <a:lnTo>
                  <a:pt x="4095" y="63"/>
                </a:lnTo>
                <a:lnTo>
                  <a:pt x="3939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g1261575968a_1_422"/>
          <p:cNvSpPr/>
          <p:nvPr/>
        </p:nvSpPr>
        <p:spPr>
          <a:xfrm>
            <a:off x="2730401" y="3858997"/>
            <a:ext cx="279500" cy="245583"/>
          </a:xfrm>
          <a:custGeom>
            <a:rect b="b" l="l" r="r" t="t"/>
            <a:pathLst>
              <a:path extrusionOk="0" h="2939" w="3345">
                <a:moveTo>
                  <a:pt x="3345" y="0"/>
                </a:moveTo>
                <a:lnTo>
                  <a:pt x="1688" y="188"/>
                </a:lnTo>
                <a:lnTo>
                  <a:pt x="1563" y="219"/>
                </a:lnTo>
                <a:lnTo>
                  <a:pt x="1438" y="313"/>
                </a:lnTo>
                <a:lnTo>
                  <a:pt x="1188" y="626"/>
                </a:lnTo>
                <a:lnTo>
                  <a:pt x="938" y="1001"/>
                </a:lnTo>
                <a:lnTo>
                  <a:pt x="719" y="1438"/>
                </a:lnTo>
                <a:lnTo>
                  <a:pt x="501" y="1876"/>
                </a:lnTo>
                <a:lnTo>
                  <a:pt x="157" y="2626"/>
                </a:lnTo>
                <a:lnTo>
                  <a:pt x="0" y="2939"/>
                </a:lnTo>
                <a:lnTo>
                  <a:pt x="0" y="2939"/>
                </a:lnTo>
                <a:lnTo>
                  <a:pt x="344" y="2907"/>
                </a:lnTo>
                <a:lnTo>
                  <a:pt x="657" y="2845"/>
                </a:lnTo>
                <a:lnTo>
                  <a:pt x="969" y="2720"/>
                </a:lnTo>
                <a:lnTo>
                  <a:pt x="1251" y="2532"/>
                </a:lnTo>
                <a:lnTo>
                  <a:pt x="1532" y="2313"/>
                </a:lnTo>
                <a:lnTo>
                  <a:pt x="1813" y="2063"/>
                </a:lnTo>
                <a:lnTo>
                  <a:pt x="2063" y="1782"/>
                </a:lnTo>
                <a:lnTo>
                  <a:pt x="2314" y="1501"/>
                </a:lnTo>
                <a:lnTo>
                  <a:pt x="2751" y="969"/>
                </a:lnTo>
                <a:lnTo>
                  <a:pt x="3064" y="469"/>
                </a:lnTo>
                <a:lnTo>
                  <a:pt x="334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g1261575968a_1_422"/>
          <p:cNvSpPr/>
          <p:nvPr/>
        </p:nvSpPr>
        <p:spPr>
          <a:xfrm>
            <a:off x="2798334" y="3885068"/>
            <a:ext cx="164608" cy="120243"/>
          </a:xfrm>
          <a:custGeom>
            <a:rect b="b" l="l" r="r" t="t"/>
            <a:pathLst>
              <a:path extrusionOk="0" h="1439" w="1970">
                <a:moveTo>
                  <a:pt x="1969" y="1"/>
                </a:moveTo>
                <a:lnTo>
                  <a:pt x="1000" y="95"/>
                </a:lnTo>
                <a:lnTo>
                  <a:pt x="907" y="95"/>
                </a:lnTo>
                <a:lnTo>
                  <a:pt x="844" y="157"/>
                </a:lnTo>
                <a:lnTo>
                  <a:pt x="688" y="314"/>
                </a:lnTo>
                <a:lnTo>
                  <a:pt x="532" y="501"/>
                </a:lnTo>
                <a:lnTo>
                  <a:pt x="281" y="907"/>
                </a:lnTo>
                <a:lnTo>
                  <a:pt x="0" y="1439"/>
                </a:lnTo>
                <a:lnTo>
                  <a:pt x="188" y="1439"/>
                </a:lnTo>
                <a:lnTo>
                  <a:pt x="375" y="1376"/>
                </a:lnTo>
                <a:lnTo>
                  <a:pt x="563" y="1314"/>
                </a:lnTo>
                <a:lnTo>
                  <a:pt x="719" y="1251"/>
                </a:lnTo>
                <a:lnTo>
                  <a:pt x="1063" y="1001"/>
                </a:lnTo>
                <a:lnTo>
                  <a:pt x="1344" y="751"/>
                </a:lnTo>
                <a:lnTo>
                  <a:pt x="1594" y="470"/>
                </a:lnTo>
                <a:lnTo>
                  <a:pt x="1782" y="220"/>
                </a:lnTo>
                <a:lnTo>
                  <a:pt x="1969" y="1"/>
                </a:lnTo>
                <a:close/>
              </a:path>
            </a:pathLst>
          </a:custGeom>
          <a:solidFill>
            <a:srgbClr val="F3EA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g1261575968a_1_422"/>
          <p:cNvSpPr/>
          <p:nvPr/>
        </p:nvSpPr>
        <p:spPr>
          <a:xfrm>
            <a:off x="3143099" y="3294802"/>
            <a:ext cx="1757799" cy="402341"/>
          </a:xfrm>
          <a:custGeom>
            <a:rect b="b" l="l" r="r" t="t"/>
            <a:pathLst>
              <a:path extrusionOk="0" h="4815" w="21037">
                <a:moveTo>
                  <a:pt x="13003" y="1"/>
                </a:moveTo>
                <a:lnTo>
                  <a:pt x="12347" y="32"/>
                </a:lnTo>
                <a:lnTo>
                  <a:pt x="11690" y="95"/>
                </a:lnTo>
                <a:lnTo>
                  <a:pt x="11034" y="188"/>
                </a:lnTo>
                <a:lnTo>
                  <a:pt x="11003" y="188"/>
                </a:lnTo>
                <a:lnTo>
                  <a:pt x="9752" y="407"/>
                </a:lnTo>
                <a:lnTo>
                  <a:pt x="8565" y="657"/>
                </a:lnTo>
                <a:lnTo>
                  <a:pt x="7439" y="970"/>
                </a:lnTo>
                <a:lnTo>
                  <a:pt x="6408" y="1314"/>
                </a:lnTo>
                <a:lnTo>
                  <a:pt x="5439" y="1689"/>
                </a:lnTo>
                <a:lnTo>
                  <a:pt x="4532" y="2064"/>
                </a:lnTo>
                <a:lnTo>
                  <a:pt x="3688" y="2470"/>
                </a:lnTo>
                <a:lnTo>
                  <a:pt x="2938" y="2845"/>
                </a:lnTo>
                <a:lnTo>
                  <a:pt x="2282" y="3252"/>
                </a:lnTo>
                <a:lnTo>
                  <a:pt x="1688" y="3595"/>
                </a:lnTo>
                <a:lnTo>
                  <a:pt x="750" y="4221"/>
                </a:lnTo>
                <a:lnTo>
                  <a:pt x="188" y="4627"/>
                </a:lnTo>
                <a:lnTo>
                  <a:pt x="0" y="4783"/>
                </a:lnTo>
                <a:lnTo>
                  <a:pt x="156" y="4814"/>
                </a:lnTo>
                <a:lnTo>
                  <a:pt x="469" y="4783"/>
                </a:lnTo>
                <a:lnTo>
                  <a:pt x="969" y="4752"/>
                </a:lnTo>
                <a:lnTo>
                  <a:pt x="1594" y="4689"/>
                </a:lnTo>
                <a:lnTo>
                  <a:pt x="2313" y="4564"/>
                </a:lnTo>
                <a:lnTo>
                  <a:pt x="3032" y="4408"/>
                </a:lnTo>
                <a:lnTo>
                  <a:pt x="3407" y="4283"/>
                </a:lnTo>
                <a:lnTo>
                  <a:pt x="3751" y="4189"/>
                </a:lnTo>
                <a:lnTo>
                  <a:pt x="4095" y="4033"/>
                </a:lnTo>
                <a:lnTo>
                  <a:pt x="4376" y="3908"/>
                </a:lnTo>
                <a:lnTo>
                  <a:pt x="4657" y="3720"/>
                </a:lnTo>
                <a:lnTo>
                  <a:pt x="4876" y="3533"/>
                </a:lnTo>
                <a:lnTo>
                  <a:pt x="5564" y="2908"/>
                </a:lnTo>
                <a:lnTo>
                  <a:pt x="5908" y="2626"/>
                </a:lnTo>
                <a:lnTo>
                  <a:pt x="6283" y="2314"/>
                </a:lnTo>
                <a:lnTo>
                  <a:pt x="6720" y="2032"/>
                </a:lnTo>
                <a:lnTo>
                  <a:pt x="7221" y="1782"/>
                </a:lnTo>
                <a:lnTo>
                  <a:pt x="7783" y="1532"/>
                </a:lnTo>
                <a:lnTo>
                  <a:pt x="8408" y="1314"/>
                </a:lnTo>
                <a:lnTo>
                  <a:pt x="9159" y="1126"/>
                </a:lnTo>
                <a:lnTo>
                  <a:pt x="9971" y="1001"/>
                </a:lnTo>
                <a:lnTo>
                  <a:pt x="10940" y="876"/>
                </a:lnTo>
                <a:lnTo>
                  <a:pt x="12034" y="845"/>
                </a:lnTo>
                <a:lnTo>
                  <a:pt x="13253" y="813"/>
                </a:lnTo>
                <a:lnTo>
                  <a:pt x="14629" y="876"/>
                </a:lnTo>
                <a:lnTo>
                  <a:pt x="16191" y="1001"/>
                </a:lnTo>
                <a:lnTo>
                  <a:pt x="17911" y="1157"/>
                </a:lnTo>
                <a:lnTo>
                  <a:pt x="18223" y="1189"/>
                </a:lnTo>
                <a:lnTo>
                  <a:pt x="18504" y="1189"/>
                </a:lnTo>
                <a:lnTo>
                  <a:pt x="18817" y="1157"/>
                </a:lnTo>
                <a:lnTo>
                  <a:pt x="19098" y="1095"/>
                </a:lnTo>
                <a:lnTo>
                  <a:pt x="19380" y="1001"/>
                </a:lnTo>
                <a:lnTo>
                  <a:pt x="19661" y="907"/>
                </a:lnTo>
                <a:lnTo>
                  <a:pt x="19911" y="751"/>
                </a:lnTo>
                <a:lnTo>
                  <a:pt x="20161" y="595"/>
                </a:lnTo>
                <a:lnTo>
                  <a:pt x="21036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g1261575968a_1_422"/>
          <p:cNvSpPr/>
          <p:nvPr/>
        </p:nvSpPr>
        <p:spPr>
          <a:xfrm>
            <a:off x="4814614" y="3801508"/>
            <a:ext cx="112385" cy="120243"/>
          </a:xfrm>
          <a:custGeom>
            <a:rect b="b" l="l" r="r" t="t"/>
            <a:pathLst>
              <a:path extrusionOk="0" h="1439" w="1345">
                <a:moveTo>
                  <a:pt x="438" y="1"/>
                </a:moveTo>
                <a:lnTo>
                  <a:pt x="1" y="720"/>
                </a:lnTo>
                <a:lnTo>
                  <a:pt x="720" y="720"/>
                </a:lnTo>
                <a:lnTo>
                  <a:pt x="407" y="1439"/>
                </a:lnTo>
                <a:lnTo>
                  <a:pt x="1345" y="470"/>
                </a:lnTo>
                <a:lnTo>
                  <a:pt x="595" y="470"/>
                </a:lnTo>
                <a:lnTo>
                  <a:pt x="90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g1261575968a_1_422"/>
          <p:cNvSpPr/>
          <p:nvPr/>
        </p:nvSpPr>
        <p:spPr>
          <a:xfrm>
            <a:off x="5449329" y="3075457"/>
            <a:ext cx="914203" cy="1381748"/>
          </a:xfrm>
          <a:custGeom>
            <a:rect b="b" l="l" r="r" t="t"/>
            <a:pathLst>
              <a:path extrusionOk="0" h="16536" w="10941">
                <a:moveTo>
                  <a:pt x="2095" y="0"/>
                </a:moveTo>
                <a:lnTo>
                  <a:pt x="1845" y="63"/>
                </a:lnTo>
                <a:lnTo>
                  <a:pt x="1626" y="94"/>
                </a:lnTo>
                <a:lnTo>
                  <a:pt x="1407" y="188"/>
                </a:lnTo>
                <a:lnTo>
                  <a:pt x="1219" y="281"/>
                </a:lnTo>
                <a:lnTo>
                  <a:pt x="1032" y="406"/>
                </a:lnTo>
                <a:lnTo>
                  <a:pt x="844" y="532"/>
                </a:lnTo>
                <a:lnTo>
                  <a:pt x="688" y="688"/>
                </a:lnTo>
                <a:lnTo>
                  <a:pt x="532" y="844"/>
                </a:lnTo>
                <a:lnTo>
                  <a:pt x="375" y="1032"/>
                </a:lnTo>
                <a:lnTo>
                  <a:pt x="282" y="1219"/>
                </a:lnTo>
                <a:lnTo>
                  <a:pt x="188" y="1407"/>
                </a:lnTo>
                <a:lnTo>
                  <a:pt x="94" y="1626"/>
                </a:lnTo>
                <a:lnTo>
                  <a:pt x="32" y="1844"/>
                </a:lnTo>
                <a:lnTo>
                  <a:pt x="0" y="2094"/>
                </a:lnTo>
                <a:lnTo>
                  <a:pt x="0" y="2313"/>
                </a:lnTo>
                <a:lnTo>
                  <a:pt x="0" y="16535"/>
                </a:lnTo>
                <a:lnTo>
                  <a:pt x="10940" y="16535"/>
                </a:lnTo>
                <a:lnTo>
                  <a:pt x="10940" y="2313"/>
                </a:lnTo>
                <a:lnTo>
                  <a:pt x="10940" y="2094"/>
                </a:lnTo>
                <a:lnTo>
                  <a:pt x="10909" y="1844"/>
                </a:lnTo>
                <a:lnTo>
                  <a:pt x="10847" y="1626"/>
                </a:lnTo>
                <a:lnTo>
                  <a:pt x="10753" y="1407"/>
                </a:lnTo>
                <a:lnTo>
                  <a:pt x="10659" y="1219"/>
                </a:lnTo>
                <a:lnTo>
                  <a:pt x="10565" y="1032"/>
                </a:lnTo>
                <a:lnTo>
                  <a:pt x="10409" y="844"/>
                </a:lnTo>
                <a:lnTo>
                  <a:pt x="10253" y="688"/>
                </a:lnTo>
                <a:lnTo>
                  <a:pt x="10097" y="532"/>
                </a:lnTo>
                <a:lnTo>
                  <a:pt x="9909" y="406"/>
                </a:lnTo>
                <a:lnTo>
                  <a:pt x="9721" y="281"/>
                </a:lnTo>
                <a:lnTo>
                  <a:pt x="9534" y="188"/>
                </a:lnTo>
                <a:lnTo>
                  <a:pt x="9315" y="94"/>
                </a:lnTo>
                <a:lnTo>
                  <a:pt x="9096" y="63"/>
                </a:lnTo>
                <a:lnTo>
                  <a:pt x="8877" y="0"/>
                </a:lnTo>
                <a:close/>
              </a:path>
            </a:pathLst>
          </a:custGeom>
          <a:solidFill>
            <a:srgbClr val="03C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1261575968a_1_422"/>
          <p:cNvSpPr/>
          <p:nvPr/>
        </p:nvSpPr>
        <p:spPr>
          <a:xfrm>
            <a:off x="6023964" y="3075457"/>
            <a:ext cx="339578" cy="1381748"/>
          </a:xfrm>
          <a:custGeom>
            <a:rect b="b" l="l" r="r" t="t"/>
            <a:pathLst>
              <a:path extrusionOk="0" h="16536" w="4064">
                <a:moveTo>
                  <a:pt x="0" y="0"/>
                </a:moveTo>
                <a:lnTo>
                  <a:pt x="219" y="63"/>
                </a:lnTo>
                <a:lnTo>
                  <a:pt x="438" y="94"/>
                </a:lnTo>
                <a:lnTo>
                  <a:pt x="656" y="188"/>
                </a:lnTo>
                <a:lnTo>
                  <a:pt x="875" y="281"/>
                </a:lnTo>
                <a:lnTo>
                  <a:pt x="1063" y="406"/>
                </a:lnTo>
                <a:lnTo>
                  <a:pt x="1250" y="532"/>
                </a:lnTo>
                <a:lnTo>
                  <a:pt x="1407" y="688"/>
                </a:lnTo>
                <a:lnTo>
                  <a:pt x="1563" y="844"/>
                </a:lnTo>
                <a:lnTo>
                  <a:pt x="1688" y="1032"/>
                </a:lnTo>
                <a:lnTo>
                  <a:pt x="1813" y="1219"/>
                </a:lnTo>
                <a:lnTo>
                  <a:pt x="1907" y="1407"/>
                </a:lnTo>
                <a:lnTo>
                  <a:pt x="1969" y="1626"/>
                </a:lnTo>
                <a:lnTo>
                  <a:pt x="2032" y="1844"/>
                </a:lnTo>
                <a:lnTo>
                  <a:pt x="2063" y="2094"/>
                </a:lnTo>
                <a:lnTo>
                  <a:pt x="2094" y="2313"/>
                </a:lnTo>
                <a:lnTo>
                  <a:pt x="2094" y="16535"/>
                </a:lnTo>
                <a:lnTo>
                  <a:pt x="4063" y="16535"/>
                </a:lnTo>
                <a:lnTo>
                  <a:pt x="4063" y="2313"/>
                </a:lnTo>
                <a:lnTo>
                  <a:pt x="4063" y="2094"/>
                </a:lnTo>
                <a:lnTo>
                  <a:pt x="4032" y="1844"/>
                </a:lnTo>
                <a:lnTo>
                  <a:pt x="3970" y="1626"/>
                </a:lnTo>
                <a:lnTo>
                  <a:pt x="3876" y="1407"/>
                </a:lnTo>
                <a:lnTo>
                  <a:pt x="3782" y="1219"/>
                </a:lnTo>
                <a:lnTo>
                  <a:pt x="3688" y="1032"/>
                </a:lnTo>
                <a:lnTo>
                  <a:pt x="3532" y="844"/>
                </a:lnTo>
                <a:lnTo>
                  <a:pt x="3376" y="688"/>
                </a:lnTo>
                <a:lnTo>
                  <a:pt x="3220" y="532"/>
                </a:lnTo>
                <a:lnTo>
                  <a:pt x="3032" y="406"/>
                </a:lnTo>
                <a:lnTo>
                  <a:pt x="2844" y="281"/>
                </a:lnTo>
                <a:lnTo>
                  <a:pt x="2657" y="188"/>
                </a:lnTo>
                <a:lnTo>
                  <a:pt x="2438" y="94"/>
                </a:lnTo>
                <a:lnTo>
                  <a:pt x="2219" y="63"/>
                </a:lnTo>
                <a:lnTo>
                  <a:pt x="2000" y="0"/>
                </a:lnTo>
                <a:close/>
              </a:path>
            </a:pathLst>
          </a:custGeom>
          <a:solidFill>
            <a:srgbClr val="0091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g1261575968a_1_422"/>
          <p:cNvSpPr/>
          <p:nvPr/>
        </p:nvSpPr>
        <p:spPr>
          <a:xfrm>
            <a:off x="5449329" y="4248135"/>
            <a:ext cx="914203" cy="193358"/>
          </a:xfrm>
          <a:custGeom>
            <a:rect b="b" l="l" r="r" t="t"/>
            <a:pathLst>
              <a:path extrusionOk="0" h="2314" w="10941">
                <a:moveTo>
                  <a:pt x="0" y="1"/>
                </a:moveTo>
                <a:lnTo>
                  <a:pt x="0" y="2314"/>
                </a:lnTo>
                <a:lnTo>
                  <a:pt x="10940" y="2314"/>
                </a:lnTo>
                <a:lnTo>
                  <a:pt x="10940" y="1"/>
                </a:lnTo>
                <a:close/>
              </a:path>
            </a:pathLst>
          </a:custGeom>
          <a:solidFill>
            <a:srgbClr val="0091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1261575968a_1_422"/>
          <p:cNvSpPr/>
          <p:nvPr/>
        </p:nvSpPr>
        <p:spPr>
          <a:xfrm>
            <a:off x="5310871" y="4310805"/>
            <a:ext cx="1172813" cy="188177"/>
          </a:xfrm>
          <a:custGeom>
            <a:rect b="b" l="l" r="r" t="t"/>
            <a:pathLst>
              <a:path extrusionOk="0" h="2252" w="14036">
                <a:moveTo>
                  <a:pt x="720" y="1"/>
                </a:moveTo>
                <a:lnTo>
                  <a:pt x="563" y="63"/>
                </a:lnTo>
                <a:lnTo>
                  <a:pt x="407" y="157"/>
                </a:lnTo>
                <a:lnTo>
                  <a:pt x="282" y="251"/>
                </a:lnTo>
                <a:lnTo>
                  <a:pt x="157" y="376"/>
                </a:lnTo>
                <a:lnTo>
                  <a:pt x="95" y="532"/>
                </a:lnTo>
                <a:lnTo>
                  <a:pt x="32" y="720"/>
                </a:lnTo>
                <a:lnTo>
                  <a:pt x="1" y="876"/>
                </a:lnTo>
                <a:lnTo>
                  <a:pt x="1" y="2251"/>
                </a:lnTo>
                <a:lnTo>
                  <a:pt x="14035" y="2251"/>
                </a:lnTo>
                <a:lnTo>
                  <a:pt x="14035" y="876"/>
                </a:lnTo>
                <a:lnTo>
                  <a:pt x="14035" y="720"/>
                </a:lnTo>
                <a:lnTo>
                  <a:pt x="13973" y="532"/>
                </a:lnTo>
                <a:lnTo>
                  <a:pt x="13879" y="376"/>
                </a:lnTo>
                <a:lnTo>
                  <a:pt x="13785" y="251"/>
                </a:lnTo>
                <a:lnTo>
                  <a:pt x="13660" y="157"/>
                </a:lnTo>
                <a:lnTo>
                  <a:pt x="13504" y="63"/>
                </a:lnTo>
                <a:lnTo>
                  <a:pt x="13316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g1261575968a_1_422"/>
          <p:cNvSpPr/>
          <p:nvPr/>
        </p:nvSpPr>
        <p:spPr>
          <a:xfrm>
            <a:off x="5527707" y="3174643"/>
            <a:ext cx="739150" cy="603470"/>
          </a:xfrm>
          <a:custGeom>
            <a:rect b="b" l="l" r="r" t="t"/>
            <a:pathLst>
              <a:path extrusionOk="0" h="7222" w="8846">
                <a:moveTo>
                  <a:pt x="1407" y="1"/>
                </a:moveTo>
                <a:lnTo>
                  <a:pt x="1125" y="32"/>
                </a:lnTo>
                <a:lnTo>
                  <a:pt x="844" y="95"/>
                </a:lnTo>
                <a:lnTo>
                  <a:pt x="625" y="220"/>
                </a:lnTo>
                <a:lnTo>
                  <a:pt x="406" y="407"/>
                </a:lnTo>
                <a:lnTo>
                  <a:pt x="250" y="595"/>
                </a:lnTo>
                <a:lnTo>
                  <a:pt x="125" y="845"/>
                </a:lnTo>
                <a:lnTo>
                  <a:pt x="31" y="1126"/>
                </a:lnTo>
                <a:lnTo>
                  <a:pt x="0" y="1407"/>
                </a:lnTo>
                <a:lnTo>
                  <a:pt x="0" y="5815"/>
                </a:lnTo>
                <a:lnTo>
                  <a:pt x="31" y="6096"/>
                </a:lnTo>
                <a:lnTo>
                  <a:pt x="125" y="6377"/>
                </a:lnTo>
                <a:lnTo>
                  <a:pt x="250" y="6596"/>
                </a:lnTo>
                <a:lnTo>
                  <a:pt x="406" y="6815"/>
                </a:lnTo>
                <a:lnTo>
                  <a:pt x="625" y="6971"/>
                </a:lnTo>
                <a:lnTo>
                  <a:pt x="844" y="7096"/>
                </a:lnTo>
                <a:lnTo>
                  <a:pt x="1125" y="7190"/>
                </a:lnTo>
                <a:lnTo>
                  <a:pt x="1407" y="7221"/>
                </a:lnTo>
                <a:lnTo>
                  <a:pt x="7439" y="7221"/>
                </a:lnTo>
                <a:lnTo>
                  <a:pt x="7721" y="7190"/>
                </a:lnTo>
                <a:lnTo>
                  <a:pt x="7971" y="7096"/>
                </a:lnTo>
                <a:lnTo>
                  <a:pt x="8221" y="6971"/>
                </a:lnTo>
                <a:lnTo>
                  <a:pt x="8440" y="6815"/>
                </a:lnTo>
                <a:lnTo>
                  <a:pt x="8596" y="6596"/>
                </a:lnTo>
                <a:lnTo>
                  <a:pt x="8721" y="6377"/>
                </a:lnTo>
                <a:lnTo>
                  <a:pt x="8815" y="6096"/>
                </a:lnTo>
                <a:lnTo>
                  <a:pt x="8846" y="5815"/>
                </a:lnTo>
                <a:lnTo>
                  <a:pt x="8846" y="1407"/>
                </a:lnTo>
                <a:lnTo>
                  <a:pt x="8815" y="1126"/>
                </a:lnTo>
                <a:lnTo>
                  <a:pt x="8721" y="845"/>
                </a:lnTo>
                <a:lnTo>
                  <a:pt x="8596" y="595"/>
                </a:lnTo>
                <a:lnTo>
                  <a:pt x="8440" y="407"/>
                </a:lnTo>
                <a:lnTo>
                  <a:pt x="8221" y="220"/>
                </a:lnTo>
                <a:lnTo>
                  <a:pt x="7971" y="95"/>
                </a:lnTo>
                <a:lnTo>
                  <a:pt x="7721" y="32"/>
                </a:lnTo>
                <a:lnTo>
                  <a:pt x="7439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g1261575968a_1_422"/>
          <p:cNvSpPr/>
          <p:nvPr/>
        </p:nvSpPr>
        <p:spPr>
          <a:xfrm>
            <a:off x="5757495" y="3877297"/>
            <a:ext cx="303063" cy="316107"/>
          </a:xfrm>
          <a:custGeom>
            <a:rect b="b" l="l" r="r" t="t"/>
            <a:pathLst>
              <a:path extrusionOk="0" h="3783" w="3627">
                <a:moveTo>
                  <a:pt x="1189" y="0"/>
                </a:moveTo>
                <a:lnTo>
                  <a:pt x="1" y="1907"/>
                </a:lnTo>
                <a:lnTo>
                  <a:pt x="1939" y="1907"/>
                </a:lnTo>
                <a:lnTo>
                  <a:pt x="1064" y="3782"/>
                </a:lnTo>
                <a:lnTo>
                  <a:pt x="3627" y="1250"/>
                </a:lnTo>
                <a:lnTo>
                  <a:pt x="1626" y="1250"/>
                </a:lnTo>
                <a:lnTo>
                  <a:pt x="2408" y="0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g1261575968a_1_422"/>
          <p:cNvSpPr/>
          <p:nvPr/>
        </p:nvSpPr>
        <p:spPr>
          <a:xfrm>
            <a:off x="5645191" y="3333991"/>
            <a:ext cx="436254" cy="276918"/>
          </a:xfrm>
          <a:custGeom>
            <a:rect b="b" l="l" r="r" t="t"/>
            <a:pathLst>
              <a:path extrusionOk="0" h="3314" w="5221">
                <a:moveTo>
                  <a:pt x="407" y="1"/>
                </a:moveTo>
                <a:lnTo>
                  <a:pt x="313" y="32"/>
                </a:lnTo>
                <a:lnTo>
                  <a:pt x="219" y="94"/>
                </a:lnTo>
                <a:lnTo>
                  <a:pt x="157" y="157"/>
                </a:lnTo>
                <a:lnTo>
                  <a:pt x="94" y="219"/>
                </a:lnTo>
                <a:lnTo>
                  <a:pt x="32" y="313"/>
                </a:lnTo>
                <a:lnTo>
                  <a:pt x="1" y="407"/>
                </a:lnTo>
                <a:lnTo>
                  <a:pt x="1" y="532"/>
                </a:lnTo>
                <a:lnTo>
                  <a:pt x="1" y="2783"/>
                </a:lnTo>
                <a:lnTo>
                  <a:pt x="1" y="2876"/>
                </a:lnTo>
                <a:lnTo>
                  <a:pt x="32" y="2970"/>
                </a:lnTo>
                <a:lnTo>
                  <a:pt x="94" y="3064"/>
                </a:lnTo>
                <a:lnTo>
                  <a:pt x="157" y="3158"/>
                </a:lnTo>
                <a:lnTo>
                  <a:pt x="219" y="3220"/>
                </a:lnTo>
                <a:lnTo>
                  <a:pt x="313" y="3251"/>
                </a:lnTo>
                <a:lnTo>
                  <a:pt x="407" y="3283"/>
                </a:lnTo>
                <a:lnTo>
                  <a:pt x="532" y="3314"/>
                </a:lnTo>
                <a:lnTo>
                  <a:pt x="4689" y="3314"/>
                </a:lnTo>
                <a:lnTo>
                  <a:pt x="4783" y="3283"/>
                </a:lnTo>
                <a:lnTo>
                  <a:pt x="4877" y="3251"/>
                </a:lnTo>
                <a:lnTo>
                  <a:pt x="4971" y="3220"/>
                </a:lnTo>
                <a:lnTo>
                  <a:pt x="5064" y="3158"/>
                </a:lnTo>
                <a:lnTo>
                  <a:pt x="5127" y="3064"/>
                </a:lnTo>
                <a:lnTo>
                  <a:pt x="5158" y="2970"/>
                </a:lnTo>
                <a:lnTo>
                  <a:pt x="5189" y="2876"/>
                </a:lnTo>
                <a:lnTo>
                  <a:pt x="5221" y="2783"/>
                </a:lnTo>
                <a:lnTo>
                  <a:pt x="5221" y="532"/>
                </a:lnTo>
                <a:lnTo>
                  <a:pt x="5189" y="407"/>
                </a:lnTo>
                <a:lnTo>
                  <a:pt x="5158" y="313"/>
                </a:lnTo>
                <a:lnTo>
                  <a:pt x="5127" y="219"/>
                </a:lnTo>
                <a:lnTo>
                  <a:pt x="5064" y="157"/>
                </a:lnTo>
                <a:lnTo>
                  <a:pt x="4971" y="94"/>
                </a:lnTo>
                <a:lnTo>
                  <a:pt x="4877" y="32"/>
                </a:lnTo>
                <a:lnTo>
                  <a:pt x="47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g1261575968a_1_422"/>
          <p:cNvSpPr/>
          <p:nvPr/>
        </p:nvSpPr>
        <p:spPr>
          <a:xfrm>
            <a:off x="5686971" y="3375771"/>
            <a:ext cx="235131" cy="193358"/>
          </a:xfrm>
          <a:custGeom>
            <a:rect b="b" l="l" r="r" t="t"/>
            <a:pathLst>
              <a:path extrusionOk="0" h="2314" w="2814">
                <a:moveTo>
                  <a:pt x="32" y="1"/>
                </a:moveTo>
                <a:lnTo>
                  <a:pt x="1" y="32"/>
                </a:lnTo>
                <a:lnTo>
                  <a:pt x="1" y="2283"/>
                </a:lnTo>
                <a:lnTo>
                  <a:pt x="32" y="2314"/>
                </a:lnTo>
                <a:lnTo>
                  <a:pt x="2814" y="2314"/>
                </a:lnTo>
                <a:lnTo>
                  <a:pt x="2814" y="1"/>
                </a:lnTo>
                <a:close/>
              </a:path>
            </a:pathLst>
          </a:custGeom>
          <a:solidFill>
            <a:srgbClr val="066E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g1261575968a_1_422"/>
          <p:cNvSpPr/>
          <p:nvPr/>
        </p:nvSpPr>
        <p:spPr>
          <a:xfrm>
            <a:off x="6107523" y="3412370"/>
            <a:ext cx="65342" cy="109798"/>
          </a:xfrm>
          <a:custGeom>
            <a:rect b="b" l="l" r="r" t="t"/>
            <a:pathLst>
              <a:path extrusionOk="0" h="1314" w="782">
                <a:moveTo>
                  <a:pt x="0" y="0"/>
                </a:moveTo>
                <a:lnTo>
                  <a:pt x="0" y="1313"/>
                </a:lnTo>
                <a:lnTo>
                  <a:pt x="500" y="1313"/>
                </a:lnTo>
                <a:lnTo>
                  <a:pt x="625" y="1282"/>
                </a:lnTo>
                <a:lnTo>
                  <a:pt x="688" y="1251"/>
                </a:lnTo>
                <a:lnTo>
                  <a:pt x="750" y="1157"/>
                </a:lnTo>
                <a:lnTo>
                  <a:pt x="782" y="1032"/>
                </a:lnTo>
                <a:lnTo>
                  <a:pt x="782" y="250"/>
                </a:lnTo>
                <a:lnTo>
                  <a:pt x="750" y="157"/>
                </a:lnTo>
                <a:lnTo>
                  <a:pt x="688" y="63"/>
                </a:lnTo>
                <a:lnTo>
                  <a:pt x="62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g1261575968a_1_422"/>
          <p:cNvSpPr/>
          <p:nvPr/>
        </p:nvSpPr>
        <p:spPr>
          <a:xfrm>
            <a:off x="5360506" y="3600380"/>
            <a:ext cx="88905" cy="214248"/>
          </a:xfrm>
          <a:custGeom>
            <a:rect b="b" l="l" r="r" t="t"/>
            <a:pathLst>
              <a:path extrusionOk="0" h="2564" w="1064">
                <a:moveTo>
                  <a:pt x="407" y="1"/>
                </a:moveTo>
                <a:lnTo>
                  <a:pt x="251" y="32"/>
                </a:lnTo>
                <a:lnTo>
                  <a:pt x="94" y="126"/>
                </a:lnTo>
                <a:lnTo>
                  <a:pt x="32" y="251"/>
                </a:lnTo>
                <a:lnTo>
                  <a:pt x="1" y="438"/>
                </a:lnTo>
                <a:lnTo>
                  <a:pt x="1" y="2158"/>
                </a:lnTo>
                <a:lnTo>
                  <a:pt x="32" y="2314"/>
                </a:lnTo>
                <a:lnTo>
                  <a:pt x="94" y="2439"/>
                </a:lnTo>
                <a:lnTo>
                  <a:pt x="251" y="2533"/>
                </a:lnTo>
                <a:lnTo>
                  <a:pt x="407" y="2564"/>
                </a:lnTo>
                <a:lnTo>
                  <a:pt x="1063" y="2564"/>
                </a:lnTo>
                <a:lnTo>
                  <a:pt x="1063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g1261575968a_1_422"/>
          <p:cNvSpPr/>
          <p:nvPr/>
        </p:nvSpPr>
        <p:spPr>
          <a:xfrm>
            <a:off x="4853803" y="3691794"/>
            <a:ext cx="530256" cy="454566"/>
          </a:xfrm>
          <a:custGeom>
            <a:rect b="b" l="l" r="r" t="t"/>
            <a:pathLst>
              <a:path extrusionOk="0" h="5440" w="6346">
                <a:moveTo>
                  <a:pt x="6158" y="1"/>
                </a:moveTo>
                <a:lnTo>
                  <a:pt x="5908" y="32"/>
                </a:lnTo>
                <a:lnTo>
                  <a:pt x="5658" y="95"/>
                </a:lnTo>
                <a:lnTo>
                  <a:pt x="5408" y="220"/>
                </a:lnTo>
                <a:lnTo>
                  <a:pt x="5221" y="407"/>
                </a:lnTo>
                <a:lnTo>
                  <a:pt x="5064" y="595"/>
                </a:lnTo>
                <a:lnTo>
                  <a:pt x="4939" y="814"/>
                </a:lnTo>
                <a:lnTo>
                  <a:pt x="4846" y="1064"/>
                </a:lnTo>
                <a:lnTo>
                  <a:pt x="4846" y="1345"/>
                </a:lnTo>
                <a:lnTo>
                  <a:pt x="4846" y="3595"/>
                </a:lnTo>
                <a:lnTo>
                  <a:pt x="4814" y="3877"/>
                </a:lnTo>
                <a:lnTo>
                  <a:pt x="4721" y="4158"/>
                </a:lnTo>
                <a:lnTo>
                  <a:pt x="4596" y="4408"/>
                </a:lnTo>
                <a:lnTo>
                  <a:pt x="4408" y="4627"/>
                </a:lnTo>
                <a:lnTo>
                  <a:pt x="4189" y="4783"/>
                </a:lnTo>
                <a:lnTo>
                  <a:pt x="3939" y="4940"/>
                </a:lnTo>
                <a:lnTo>
                  <a:pt x="3689" y="5002"/>
                </a:lnTo>
                <a:lnTo>
                  <a:pt x="3377" y="5033"/>
                </a:lnTo>
                <a:lnTo>
                  <a:pt x="1845" y="5033"/>
                </a:lnTo>
                <a:lnTo>
                  <a:pt x="1564" y="5002"/>
                </a:lnTo>
                <a:lnTo>
                  <a:pt x="1282" y="4940"/>
                </a:lnTo>
                <a:lnTo>
                  <a:pt x="1032" y="4783"/>
                </a:lnTo>
                <a:lnTo>
                  <a:pt x="813" y="4627"/>
                </a:lnTo>
                <a:lnTo>
                  <a:pt x="657" y="4408"/>
                </a:lnTo>
                <a:lnTo>
                  <a:pt x="501" y="4158"/>
                </a:lnTo>
                <a:lnTo>
                  <a:pt x="438" y="3877"/>
                </a:lnTo>
                <a:lnTo>
                  <a:pt x="407" y="3595"/>
                </a:lnTo>
                <a:lnTo>
                  <a:pt x="407" y="2939"/>
                </a:lnTo>
                <a:lnTo>
                  <a:pt x="1" y="2939"/>
                </a:lnTo>
                <a:lnTo>
                  <a:pt x="1" y="3595"/>
                </a:lnTo>
                <a:lnTo>
                  <a:pt x="1" y="3783"/>
                </a:lnTo>
                <a:lnTo>
                  <a:pt x="32" y="3971"/>
                </a:lnTo>
                <a:lnTo>
                  <a:pt x="157" y="4314"/>
                </a:lnTo>
                <a:lnTo>
                  <a:pt x="313" y="4627"/>
                </a:lnTo>
                <a:lnTo>
                  <a:pt x="532" y="4908"/>
                </a:lnTo>
                <a:lnTo>
                  <a:pt x="813" y="5127"/>
                </a:lnTo>
                <a:lnTo>
                  <a:pt x="1126" y="5283"/>
                </a:lnTo>
                <a:lnTo>
                  <a:pt x="1470" y="5408"/>
                </a:lnTo>
                <a:lnTo>
                  <a:pt x="1657" y="5408"/>
                </a:lnTo>
                <a:lnTo>
                  <a:pt x="1845" y="5440"/>
                </a:lnTo>
                <a:lnTo>
                  <a:pt x="3377" y="5440"/>
                </a:lnTo>
                <a:lnTo>
                  <a:pt x="3564" y="5408"/>
                </a:lnTo>
                <a:lnTo>
                  <a:pt x="3752" y="5408"/>
                </a:lnTo>
                <a:lnTo>
                  <a:pt x="4095" y="5283"/>
                </a:lnTo>
                <a:lnTo>
                  <a:pt x="4408" y="5127"/>
                </a:lnTo>
                <a:lnTo>
                  <a:pt x="4689" y="4908"/>
                </a:lnTo>
                <a:lnTo>
                  <a:pt x="4908" y="4627"/>
                </a:lnTo>
                <a:lnTo>
                  <a:pt x="5064" y="4314"/>
                </a:lnTo>
                <a:lnTo>
                  <a:pt x="5189" y="3971"/>
                </a:lnTo>
                <a:lnTo>
                  <a:pt x="5221" y="3783"/>
                </a:lnTo>
                <a:lnTo>
                  <a:pt x="5221" y="3595"/>
                </a:lnTo>
                <a:lnTo>
                  <a:pt x="5221" y="1345"/>
                </a:lnTo>
                <a:lnTo>
                  <a:pt x="5252" y="1157"/>
                </a:lnTo>
                <a:lnTo>
                  <a:pt x="5283" y="970"/>
                </a:lnTo>
                <a:lnTo>
                  <a:pt x="5377" y="814"/>
                </a:lnTo>
                <a:lnTo>
                  <a:pt x="5502" y="657"/>
                </a:lnTo>
                <a:lnTo>
                  <a:pt x="5627" y="564"/>
                </a:lnTo>
                <a:lnTo>
                  <a:pt x="5815" y="470"/>
                </a:lnTo>
                <a:lnTo>
                  <a:pt x="5971" y="407"/>
                </a:lnTo>
                <a:lnTo>
                  <a:pt x="6346" y="407"/>
                </a:lnTo>
                <a:lnTo>
                  <a:pt x="6346" y="1"/>
                </a:lnTo>
                <a:close/>
              </a:path>
            </a:pathLst>
          </a:custGeom>
          <a:solidFill>
            <a:srgbClr val="0739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g1261575968a_1_422"/>
          <p:cNvSpPr txBox="1"/>
          <p:nvPr/>
        </p:nvSpPr>
        <p:spPr>
          <a:xfrm>
            <a:off x="2517600" y="1647575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Range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4" name="Google Shape;494;g1261575968a_1_422"/>
          <p:cNvSpPr txBox="1"/>
          <p:nvPr/>
        </p:nvSpPr>
        <p:spPr>
          <a:xfrm>
            <a:off x="715775" y="2795750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00"/>
                </a:solidFill>
                <a:latin typeface="Fira Sans"/>
                <a:ea typeface="Fira Sans"/>
                <a:cs typeface="Fira Sans"/>
                <a:sym typeface="Fira Sans"/>
              </a:rPr>
              <a:t>Top Speed</a:t>
            </a:r>
            <a:endParaRPr b="1">
              <a:solidFill>
                <a:srgbClr val="FF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5" name="Google Shape;495;g1261575968a_1_422"/>
          <p:cNvSpPr txBox="1"/>
          <p:nvPr/>
        </p:nvSpPr>
        <p:spPr>
          <a:xfrm>
            <a:off x="5440275" y="1647575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Efficiency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6" name="Google Shape;496;g1261575968a_1_422"/>
          <p:cNvSpPr txBox="1"/>
          <p:nvPr/>
        </p:nvSpPr>
        <p:spPr>
          <a:xfrm>
            <a:off x="2259100" y="1934681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"/>
                <a:ea typeface="Roboto"/>
                <a:cs typeface="Roboto"/>
                <a:sym typeface="Roboto"/>
              </a:rPr>
              <a:t>Log Transformation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7" name="Google Shape;497;g1261575968a_1_422"/>
          <p:cNvSpPr txBox="1"/>
          <p:nvPr/>
        </p:nvSpPr>
        <p:spPr>
          <a:xfrm>
            <a:off x="457200" y="3082850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"/>
                <a:ea typeface="Roboto"/>
                <a:cs typeface="Roboto"/>
                <a:sym typeface="Roboto"/>
              </a:rPr>
              <a:t>Polynomial Transformation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" name="Google Shape;498;g1261575968a_1_422"/>
          <p:cNvSpPr txBox="1"/>
          <p:nvPr/>
        </p:nvSpPr>
        <p:spPr>
          <a:xfrm>
            <a:off x="5181700" y="1934672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"/>
                <a:ea typeface="Roboto"/>
                <a:cs typeface="Roboto"/>
                <a:sym typeface="Roboto"/>
              </a:rPr>
              <a:t>Polynomial Transformation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9" name="Google Shape;499;g1261575968a_1_422"/>
          <p:cNvCxnSpPr>
            <a:stCxn id="494" idx="3"/>
          </p:cNvCxnSpPr>
          <p:nvPr/>
        </p:nvCxnSpPr>
        <p:spPr>
          <a:xfrm>
            <a:off x="1888475" y="2939300"/>
            <a:ext cx="1181100" cy="388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00" name="Google Shape;500;g1261575968a_1_422"/>
          <p:cNvCxnSpPr/>
          <p:nvPr/>
        </p:nvCxnSpPr>
        <p:spPr>
          <a:xfrm flipH="1" rot="-5400000">
            <a:off x="3558000" y="1923425"/>
            <a:ext cx="846300" cy="581700"/>
          </a:xfrm>
          <a:prstGeom prst="bentConnector3">
            <a:avLst>
              <a:gd fmla="val -1338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01" name="Google Shape;501;g1261575968a_1_422"/>
          <p:cNvCxnSpPr/>
          <p:nvPr/>
        </p:nvCxnSpPr>
        <p:spPr>
          <a:xfrm rot="5400000">
            <a:off x="4734525" y="1931675"/>
            <a:ext cx="846300" cy="565200"/>
          </a:xfrm>
          <a:prstGeom prst="bentConnector3">
            <a:avLst>
              <a:gd fmla="val -1338" name="adj1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02" name="Google Shape;502;g1261575968a_1_422"/>
          <p:cNvSpPr/>
          <p:nvPr/>
        </p:nvSpPr>
        <p:spPr>
          <a:xfrm>
            <a:off x="1060929" y="2313329"/>
            <a:ext cx="482424" cy="482424"/>
          </a:xfrm>
          <a:custGeom>
            <a:rect b="b" l="l" r="r" t="t"/>
            <a:pathLst>
              <a:path extrusionOk="0" h="19563" w="19563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03" name="Google Shape;503;g1261575968a_1_422"/>
          <p:cNvSpPr/>
          <p:nvPr/>
        </p:nvSpPr>
        <p:spPr>
          <a:xfrm>
            <a:off x="2886254" y="1132104"/>
            <a:ext cx="482424" cy="482424"/>
          </a:xfrm>
          <a:custGeom>
            <a:rect b="b" l="l" r="r" t="t"/>
            <a:pathLst>
              <a:path extrusionOk="0" h="19563" w="19563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04" name="Google Shape;504;g1261575968a_1_422"/>
          <p:cNvSpPr/>
          <p:nvPr/>
        </p:nvSpPr>
        <p:spPr>
          <a:xfrm>
            <a:off x="5785417" y="1132104"/>
            <a:ext cx="482424" cy="482424"/>
          </a:xfrm>
          <a:custGeom>
            <a:rect b="b" l="l" r="r" t="t"/>
            <a:pathLst>
              <a:path extrusionOk="0" h="19563" w="19563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05" name="Google Shape;505;g1261575968a_1_422"/>
          <p:cNvSpPr/>
          <p:nvPr/>
        </p:nvSpPr>
        <p:spPr>
          <a:xfrm>
            <a:off x="2985733" y="1245752"/>
            <a:ext cx="283458" cy="255127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06" name="Google Shape;506;g1261575968a_1_422"/>
          <p:cNvGrpSpPr/>
          <p:nvPr/>
        </p:nvGrpSpPr>
        <p:grpSpPr>
          <a:xfrm>
            <a:off x="5884877" y="1212688"/>
            <a:ext cx="283483" cy="321241"/>
            <a:chOff x="3300325" y="249875"/>
            <a:chExt cx="433725" cy="480900"/>
          </a:xfrm>
        </p:grpSpPr>
        <p:sp>
          <p:nvSpPr>
            <p:cNvPr id="507" name="Google Shape;507;g1261575968a_1_422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" name="Google Shape;508;g1261575968a_1_422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" name="Google Shape;509;g1261575968a_1_422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" name="Google Shape;510;g1261575968a_1_422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" name="Google Shape;511;g1261575968a_1_422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" name="Google Shape;512;g1261575968a_1_422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" name="Google Shape;513;g1261575968a_1_422"/>
          <p:cNvGrpSpPr/>
          <p:nvPr/>
        </p:nvGrpSpPr>
        <p:grpSpPr>
          <a:xfrm>
            <a:off x="1192484" y="2440887"/>
            <a:ext cx="219345" cy="227301"/>
            <a:chOff x="3357325" y="2093500"/>
            <a:chExt cx="311525" cy="322825"/>
          </a:xfrm>
        </p:grpSpPr>
        <p:sp>
          <p:nvSpPr>
            <p:cNvPr id="514" name="Google Shape;514;g1261575968a_1_422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" name="Google Shape;515;g1261575968a_1_422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" name="Google Shape;516;g1261575968a_1_422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b5c0ba11d_3_0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38" name="Google Shape;138;g11b5c0ba11d_3_0"/>
          <p:cNvSpPr txBox="1"/>
          <p:nvPr>
            <p:ph idx="1" type="body"/>
          </p:nvPr>
        </p:nvSpPr>
        <p:spPr>
          <a:xfrm>
            <a:off x="457200" y="986214"/>
            <a:ext cx="8229600" cy="23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Research Question:</a:t>
            </a:r>
            <a:endParaRPr/>
          </a:p>
          <a:p>
            <a:pPr indent="0" lvl="0" marL="342900" rtl="0" algn="l">
              <a:spcBef>
                <a:spcPts val="420"/>
              </a:spcBef>
              <a:spcAft>
                <a:spcPts val="0"/>
              </a:spcAft>
              <a:buNone/>
            </a:pPr>
            <a:r>
              <a:rPr i="1" lang="en-US" sz="2100"/>
              <a:t>  Which characteristics of Electric Vehicles have a significant impact on     </a:t>
            </a:r>
            <a:endParaRPr i="1" sz="2100"/>
          </a:p>
          <a:p>
            <a:pPr indent="0" lvl="0" marL="342900" rtl="0" algn="l">
              <a:spcBef>
                <a:spcPts val="420"/>
              </a:spcBef>
              <a:spcAft>
                <a:spcPts val="0"/>
              </a:spcAft>
              <a:buNone/>
            </a:pPr>
            <a:r>
              <a:rPr i="1" lang="en-US" sz="2100"/>
              <a:t>     increasing their price?</a:t>
            </a:r>
            <a:endParaRPr i="1" sz="2100"/>
          </a:p>
          <a:p>
            <a:pPr indent="0" lvl="0" marL="0" rtl="0" algn="l">
              <a:spcBef>
                <a:spcPts val="420"/>
              </a:spcBef>
              <a:spcAft>
                <a:spcPts val="0"/>
              </a:spcAft>
              <a:buNone/>
            </a:pPr>
            <a:r>
              <a:t/>
            </a:r>
            <a:endParaRPr i="1" sz="2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Data Source:</a:t>
            </a:r>
            <a:endParaRPr/>
          </a:p>
        </p:txBody>
      </p:sp>
      <p:pic>
        <p:nvPicPr>
          <p:cNvPr id="139" name="Google Shape;139;g11b5c0ba11d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9025" y="2841325"/>
            <a:ext cx="1336326" cy="4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11b5c0ba11d_3_0"/>
          <p:cNvSpPr txBox="1"/>
          <p:nvPr/>
        </p:nvSpPr>
        <p:spPr>
          <a:xfrm>
            <a:off x="783225" y="3318125"/>
            <a:ext cx="689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>
                <a:solidFill>
                  <a:schemeClr val="dk1"/>
                </a:solidFill>
                <a:highlight>
                  <a:srgbClr val="FFFFFF"/>
                </a:highlight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“Cheapest Electric Cars” from Kaggle user </a:t>
            </a:r>
            <a:r>
              <a:rPr lang="en-US" sz="1600" u="sng">
                <a:solidFill>
                  <a:srgbClr val="1DB2DC"/>
                </a:solidFill>
                <a:highlight>
                  <a:srgbClr val="FFFFFF"/>
                </a:highlight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KOUSTUBHK</a:t>
            </a:r>
            <a:endParaRPr sz="1800">
              <a:solidFill>
                <a:srgbClr val="1DB2D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US" sz="1200">
                <a:solidFill>
                  <a:srgbClr val="24292F"/>
                </a:solidFill>
                <a:highlight>
                  <a:srgbClr val="FFFFFF"/>
                </a:highlight>
              </a:rPr>
              <a:t>scraped data from </a:t>
            </a:r>
            <a:r>
              <a:rPr lang="en-US" sz="12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hlinkClick r:id="rId6"/>
              </a:rPr>
              <a:t>https://ev-database.org/</a:t>
            </a:r>
            <a:r>
              <a:rPr lang="en-US" sz="1200">
                <a:solidFill>
                  <a:srgbClr val="24292F"/>
                </a:solidFill>
                <a:highlight>
                  <a:srgbClr val="FFFFFF"/>
                </a:highlight>
              </a:rPr>
              <a:t> in August 2021.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261575968a_1_56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Interpreting Range</a:t>
            </a:r>
            <a:endParaRPr/>
          </a:p>
        </p:txBody>
      </p:sp>
      <p:pic>
        <p:nvPicPr>
          <p:cNvPr id="522" name="Google Shape;522;g1261575968a_1_5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63375"/>
            <a:ext cx="4809226" cy="4080126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g1261575968a_1_566"/>
          <p:cNvSpPr txBox="1"/>
          <p:nvPr/>
        </p:nvSpPr>
        <p:spPr>
          <a:xfrm>
            <a:off x="4809225" y="1875500"/>
            <a:ext cx="43347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with all other predictors in the model held fixed, the interpretation of the estimated Range is that a unit increase in log(Range) is associated with an decrease in 1/sqrt(PriceinUK) by 0.0005637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The car with highest travel Range is Tesla Roadster with about 970 km on a full charge.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61575968a_1_552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Interpreting </a:t>
            </a:r>
            <a:r>
              <a:rPr lang="en-US"/>
              <a:t>Top Speed</a:t>
            </a:r>
            <a:endParaRPr/>
          </a:p>
        </p:txBody>
      </p:sp>
      <p:pic>
        <p:nvPicPr>
          <p:cNvPr id="529" name="Google Shape;529;g1261575968a_1_5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63375"/>
            <a:ext cx="4820000" cy="4035550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g1261575968a_1_552"/>
          <p:cNvSpPr txBox="1"/>
          <p:nvPr/>
        </p:nvSpPr>
        <p:spPr>
          <a:xfrm>
            <a:off x="4809225" y="1875500"/>
            <a:ext cx="4334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With Range and Efficiency fixed, an increase in TopSpeed is associated with quadratic growth in    1 / sqrt(PriceinUK)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The car that can travel with maximum Speed is Tesla Roadster with about 410 km/h.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261575968a_1_561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Interpreting Efficiency</a:t>
            </a:r>
            <a:endParaRPr/>
          </a:p>
        </p:txBody>
      </p:sp>
      <p:sp>
        <p:nvSpPr>
          <p:cNvPr id="536" name="Google Shape;536;g1261575968a_1_561"/>
          <p:cNvSpPr txBox="1"/>
          <p:nvPr/>
        </p:nvSpPr>
        <p:spPr>
          <a:xfrm>
            <a:off x="4809225" y="1875500"/>
            <a:ext cx="4334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With Range and TopSpeed fixed, an increase in Efficiency is associated with quadratic growth in    1 / sqrt(PriceinUK)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The most Efficient car is Fiat 500e with an efficiency of about 144 Wh for every km.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7" name="Google Shape;537;g1261575968a_1_5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63375"/>
            <a:ext cx="4809226" cy="408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Google Shape;542;g11b5c0ba11d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500" y="0"/>
            <a:ext cx="80578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261575968a_1_620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Normality - Reduced vs Final (qq plot)</a:t>
            </a:r>
            <a:endParaRPr/>
          </a:p>
        </p:txBody>
      </p:sp>
      <p:pic>
        <p:nvPicPr>
          <p:cNvPr id="548" name="Google Shape;548;g1261575968a_1_620"/>
          <p:cNvPicPr preferRelativeResize="0"/>
          <p:nvPr/>
        </p:nvPicPr>
        <p:blipFill rotWithShape="1">
          <a:blip r:embed="rId3">
            <a:alphaModFix/>
          </a:blip>
          <a:srcRect b="0" l="0" r="46478" t="0"/>
          <a:stretch/>
        </p:blipFill>
        <p:spPr>
          <a:xfrm>
            <a:off x="152400" y="1063375"/>
            <a:ext cx="4333324" cy="392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g1261575968a_1_620"/>
          <p:cNvPicPr preferRelativeResize="0"/>
          <p:nvPr/>
        </p:nvPicPr>
        <p:blipFill rotWithShape="1">
          <a:blip r:embed="rId4">
            <a:alphaModFix/>
          </a:blip>
          <a:srcRect b="0" l="0" r="46743" t="0"/>
          <a:stretch/>
        </p:blipFill>
        <p:spPr>
          <a:xfrm>
            <a:off x="4471675" y="1063375"/>
            <a:ext cx="4672325" cy="398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1b5c0ba11d_0_3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Normality - Reduced vs Final (qq plot)</a:t>
            </a:r>
            <a:endParaRPr/>
          </a:p>
        </p:txBody>
      </p:sp>
      <p:pic>
        <p:nvPicPr>
          <p:cNvPr id="555" name="Google Shape;555;g11b5c0ba11d_0_36"/>
          <p:cNvPicPr preferRelativeResize="0"/>
          <p:nvPr/>
        </p:nvPicPr>
        <p:blipFill rotWithShape="1">
          <a:blip r:embed="rId3">
            <a:alphaModFix/>
          </a:blip>
          <a:srcRect b="0" l="0" r="46478" t="0"/>
          <a:stretch/>
        </p:blipFill>
        <p:spPr>
          <a:xfrm>
            <a:off x="152400" y="1063375"/>
            <a:ext cx="4333324" cy="392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g11b5c0ba11d_0_36"/>
          <p:cNvPicPr preferRelativeResize="0"/>
          <p:nvPr/>
        </p:nvPicPr>
        <p:blipFill rotWithShape="1">
          <a:blip r:embed="rId4">
            <a:alphaModFix/>
          </a:blip>
          <a:srcRect b="0" l="0" r="46743" t="0"/>
          <a:stretch/>
        </p:blipFill>
        <p:spPr>
          <a:xfrm>
            <a:off x="4471675" y="1063375"/>
            <a:ext cx="4672325" cy="3982701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g11b5c0ba11d_0_36"/>
          <p:cNvSpPr txBox="1"/>
          <p:nvPr/>
        </p:nvSpPr>
        <p:spPr>
          <a:xfrm>
            <a:off x="6822075" y="711325"/>
            <a:ext cx="25614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8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## W = 0.97628, p-value = 0.02778</a:t>
            </a:r>
            <a:endParaRPr b="1"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g11b5c0ba11d_0_36"/>
          <p:cNvSpPr txBox="1"/>
          <p:nvPr/>
        </p:nvSpPr>
        <p:spPr>
          <a:xfrm>
            <a:off x="2290600" y="900325"/>
            <a:ext cx="2373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5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## W = 0.94148, </a:t>
            </a:r>
            <a:endParaRPr b="1" sz="155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5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p-value =4.056e-05</a:t>
            </a:r>
            <a:endParaRPr b="1" sz="155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261575968a_1_59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Variance -</a:t>
            </a:r>
            <a:r>
              <a:rPr lang="en-US"/>
              <a:t> Reduced vs Final</a:t>
            </a:r>
            <a:endParaRPr/>
          </a:p>
        </p:txBody>
      </p:sp>
      <p:pic>
        <p:nvPicPr>
          <p:cNvPr id="564" name="Google Shape;564;g1261575968a_1_599"/>
          <p:cNvPicPr preferRelativeResize="0"/>
          <p:nvPr/>
        </p:nvPicPr>
        <p:blipFill rotWithShape="1">
          <a:blip r:embed="rId3">
            <a:alphaModFix/>
          </a:blip>
          <a:srcRect b="18765" l="0" r="-2595" t="0"/>
          <a:stretch/>
        </p:blipFill>
        <p:spPr>
          <a:xfrm>
            <a:off x="0" y="1063375"/>
            <a:ext cx="4852350" cy="4080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g1261575968a_1_5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2875" y="1063375"/>
            <a:ext cx="4376426" cy="465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1261575968a_1_582"/>
          <p:cNvSpPr txBox="1"/>
          <p:nvPr>
            <p:ph type="title"/>
          </p:nvPr>
        </p:nvSpPr>
        <p:spPr>
          <a:xfrm>
            <a:off x="457200" y="205977"/>
            <a:ext cx="8229600" cy="48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Collinearity - Reduced vs Final</a:t>
            </a:r>
            <a:endParaRPr/>
          </a:p>
        </p:txBody>
      </p:sp>
      <p:pic>
        <p:nvPicPr>
          <p:cNvPr id="571" name="Google Shape;571;g1261575968a_1_582"/>
          <p:cNvPicPr preferRelativeResize="0"/>
          <p:nvPr/>
        </p:nvPicPr>
        <p:blipFill rotWithShape="1">
          <a:blip r:embed="rId3">
            <a:alphaModFix/>
          </a:blip>
          <a:srcRect b="0" l="0" r="45963" t="0"/>
          <a:stretch/>
        </p:blipFill>
        <p:spPr>
          <a:xfrm>
            <a:off x="0" y="690175"/>
            <a:ext cx="4485726" cy="445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g1261575968a_1_582"/>
          <p:cNvPicPr preferRelativeResize="0"/>
          <p:nvPr/>
        </p:nvPicPr>
        <p:blipFill rotWithShape="1">
          <a:blip r:embed="rId4">
            <a:alphaModFix/>
          </a:blip>
          <a:srcRect b="0" l="0" r="35039" t="0"/>
          <a:stretch/>
        </p:blipFill>
        <p:spPr>
          <a:xfrm>
            <a:off x="4485725" y="690175"/>
            <a:ext cx="4658275" cy="436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26312ed2eb_3_3"/>
          <p:cNvSpPr txBox="1"/>
          <p:nvPr>
            <p:ph type="title"/>
          </p:nvPr>
        </p:nvSpPr>
        <p:spPr>
          <a:xfrm>
            <a:off x="457200" y="205976"/>
            <a:ext cx="8229600" cy="59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Prediction</a:t>
            </a:r>
            <a:endParaRPr/>
          </a:p>
        </p:txBody>
      </p:sp>
      <p:graphicFrame>
        <p:nvGraphicFramePr>
          <p:cNvPr id="578" name="Google Shape;578;g126312ed2eb_3_3"/>
          <p:cNvGraphicFramePr/>
          <p:nvPr/>
        </p:nvGraphicFramePr>
        <p:xfrm>
          <a:off x="186813" y="910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{8256F47C-4B8F-4D83-90DB-D5E745A2DAC8}</a:tableStyleId>
              </a:tblPr>
              <a:tblGrid>
                <a:gridCol w="1722825"/>
                <a:gridCol w="987600"/>
                <a:gridCol w="757600"/>
                <a:gridCol w="749700"/>
                <a:gridCol w="619125"/>
                <a:gridCol w="840825"/>
                <a:gridCol w="1107475"/>
                <a:gridCol w="981425"/>
                <a:gridCol w="1010025"/>
              </a:tblGrid>
              <a:tr h="339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Name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Manufacturer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TopSpeed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Range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Efficiency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Price in UK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Predictions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Difference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Percentage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7D31"/>
                    </a:solidFill>
                  </a:tcPr>
                </a:tc>
              </a:tr>
              <a:tr h="415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Nissan Leaf 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Nissan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144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220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164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25995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27111.53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1116.53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4.12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8EA9DB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415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Renault Zoe ZE50 R110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Renault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135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315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165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26795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27344.29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549.29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2.01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5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Nissan e-NV200 Evalia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Nissan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123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165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218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30255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28978.48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-1276.52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-4.41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415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Volkswagen ID.3 Pure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Volkswagen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160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275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164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27120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31718.42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4598.42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14.5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5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Nissan Leaf e+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Nissan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157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325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172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30445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34013.73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3568.73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10.49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415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BMW i3 120 Ah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BMW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150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235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161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31305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28042.04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-3262.96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-11.64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5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Mercedes EQA 250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Mercedes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160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355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187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43495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39259.23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-4235.77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-10.79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  <a:tr h="415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DS3 Crossback E-Tense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DS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150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250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180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31500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32256.26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756.26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2.34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5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/>
                        <a:t>BMW i3s 120 Ah</a:t>
                      </a:r>
                      <a:endParaRPr b="1"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BMW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160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230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165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32305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30831.99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-1473.01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-4.78</a:t>
                      </a:r>
                      <a:endParaRPr sz="1000"/>
                    </a:p>
                  </a:txBody>
                  <a:tcPr marT="9525" marB="91425" marR="9525" marL="9525" anchor="b">
                    <a:lnL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1F2"/>
                    </a:solidFill>
                  </a:tcPr>
                </a:tc>
              </a:tr>
            </a:tbl>
          </a:graphicData>
        </a:graphic>
      </p:graphicFrame>
      <p:pic>
        <p:nvPicPr>
          <p:cNvPr id="579" name="Google Shape;579;g126312ed2eb_3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9750" y="13647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g126312ed2eb_3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9750" y="1800075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g126312ed2eb_3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9750" y="259960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g126312ed2eb_3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9750" y="42950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g126312ed2eb_3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39750" y="3034388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g126312ed2eb_3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9750" y="22354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g126312ed2eb_3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9750" y="3469212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g126312ed2eb_3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9750" y="3887150"/>
            <a:ext cx="152400" cy="1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g126312ed2eb_3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9750" y="4702950"/>
            <a:ext cx="152400" cy="1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1b5c0ba11d_0_0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Challenges</a:t>
            </a:r>
            <a:endParaRPr/>
          </a:p>
        </p:txBody>
      </p:sp>
      <p:sp>
        <p:nvSpPr>
          <p:cNvPr id="593" name="Google Shape;593;g11b5c0ba11d_0_0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Data </a:t>
            </a:r>
            <a:r>
              <a:rPr lang="en-US"/>
              <a:t>Preprocessing</a:t>
            </a:r>
            <a:r>
              <a:rPr lang="en-US"/>
              <a:t> and Data Cleaning was a challenge as the dataset had NA’s.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Dropping a predictor due to collinearity alone was not enough.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Model had to be reduced and transformed multiple times </a:t>
            </a:r>
            <a:r>
              <a:rPr lang="en-US"/>
              <a:t>until</a:t>
            </a:r>
            <a:r>
              <a:rPr lang="en-US"/>
              <a:t> we found one which was a good fit.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636a207a9_2_4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Dimensions</a:t>
            </a:r>
            <a:endParaRPr/>
          </a:p>
        </p:txBody>
      </p:sp>
      <p:sp>
        <p:nvSpPr>
          <p:cNvPr id="146" name="Google Shape;146;g12636a207a9_2_49"/>
          <p:cNvSpPr txBox="1"/>
          <p:nvPr>
            <p:ph idx="1" type="body"/>
          </p:nvPr>
        </p:nvSpPr>
        <p:spPr>
          <a:xfrm>
            <a:off x="457200" y="1200150"/>
            <a:ext cx="47379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c1 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&lt;-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dim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full_data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c2 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&lt;-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dim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data.frame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c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"Full"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"Cleaned"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c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c1[</a:t>
            </a:r>
            <a:r>
              <a:rPr lang="en-US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], c2[</a:t>
            </a:r>
            <a:r>
              <a:rPr lang="en-US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c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c1[</a:t>
            </a:r>
            <a:r>
              <a:rPr lang="en-US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], c2[</a:t>
            </a:r>
            <a:r>
              <a:rPr lang="en-US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%&gt;%</a:t>
            </a:r>
            <a:endParaRPr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kable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col.names = c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"Dataset"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"Rows"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"Columns"</a:t>
            </a:r>
            <a:r>
              <a:rPr lang="en-US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47" name="Google Shape;147;g12636a207a9_2_49"/>
          <p:cNvGraphicFramePr/>
          <p:nvPr/>
        </p:nvGraphicFramePr>
        <p:xfrm>
          <a:off x="5195150" y="1200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{8256F47C-4B8F-4D83-90DB-D5E745A2DAC8}</a:tableStyleId>
              </a:tblPr>
              <a:tblGrid>
                <a:gridCol w="1257175"/>
                <a:gridCol w="785725"/>
                <a:gridCol w="1237525"/>
              </a:tblGrid>
              <a:tr h="1131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Dataset</a:t>
                      </a:r>
                      <a:endParaRPr b="1" sz="20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Rows</a:t>
                      </a:r>
                      <a:endParaRPr b="1" sz="20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Columns</a:t>
                      </a:r>
                      <a:endParaRPr b="1" sz="200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0B5394"/>
                    </a:solidFill>
                  </a:tcPr>
                </a:tc>
              </a:tr>
              <a:tr h="1131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Full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180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9FC5E8"/>
                    </a:solidFill>
                  </a:tcPr>
                </a:tc>
              </a:tr>
              <a:tr h="1131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Cleaned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solidFill>
                      <a:srgbClr val="9FC5E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0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599" name="Google Shape;599;p20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were able to fit a model which predicts the prices of electric vehicles with slight margin of errors.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Since the model doesn’t account for only high priced cars, it may not be a good fit for cars which are high in price.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margin of error increases with increase in price of the car as there will be other multiple factors.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For future study: </a:t>
            </a:r>
            <a:r>
              <a:rPr lang="en-US"/>
              <a:t>an</a:t>
            </a:r>
            <a:r>
              <a:rPr lang="en-US"/>
              <a:t> increase in number of observations and predictors may lead us to achieve better models for prediction.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1b5c0ba11d_0_60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11b5c0ba11d_0_60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6" name="Google Shape;606;g11b5c0ba11d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61575968a_1_6"/>
          <p:cNvSpPr/>
          <p:nvPr/>
        </p:nvSpPr>
        <p:spPr>
          <a:xfrm>
            <a:off x="8206410" y="1191417"/>
            <a:ext cx="482424" cy="482424"/>
          </a:xfrm>
          <a:custGeom>
            <a:rect b="b" l="l" r="r" t="t"/>
            <a:pathLst>
              <a:path extrusionOk="0" h="19563" w="19563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3" name="Google Shape;153;g1261575968a_1_6"/>
          <p:cNvSpPr/>
          <p:nvPr/>
        </p:nvSpPr>
        <p:spPr>
          <a:xfrm>
            <a:off x="407867" y="1265042"/>
            <a:ext cx="482424" cy="482424"/>
          </a:xfrm>
          <a:custGeom>
            <a:rect b="b" l="l" r="r" t="t"/>
            <a:pathLst>
              <a:path extrusionOk="0" h="19563" w="19563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54" name="Google Shape;154;g1261575968a_1_6"/>
          <p:cNvGrpSpPr/>
          <p:nvPr/>
        </p:nvGrpSpPr>
        <p:grpSpPr>
          <a:xfrm>
            <a:off x="989050" y="921525"/>
            <a:ext cx="1884600" cy="908858"/>
            <a:chOff x="992225" y="1084013"/>
            <a:chExt cx="1884600" cy="908858"/>
          </a:xfrm>
        </p:grpSpPr>
        <p:sp>
          <p:nvSpPr>
            <p:cNvPr id="155" name="Google Shape;155;g1261575968a_1_6"/>
            <p:cNvSpPr txBox="1"/>
            <p:nvPr/>
          </p:nvSpPr>
          <p:spPr>
            <a:xfrm>
              <a:off x="992225" y="1490371"/>
              <a:ext cx="1884600" cy="5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The car price in UK/Germany  in pounds/euros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[£/€]</a:t>
              </a:r>
              <a:endParaRPr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6" name="Google Shape;156;g1261575968a_1_6"/>
            <p:cNvSpPr txBox="1"/>
            <p:nvPr/>
          </p:nvSpPr>
          <p:spPr>
            <a:xfrm>
              <a:off x="992225" y="1084013"/>
              <a:ext cx="18846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Price in UK/Germany 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57" name="Google Shape;157;g1261575968a_1_6"/>
          <p:cNvGrpSpPr/>
          <p:nvPr/>
        </p:nvGrpSpPr>
        <p:grpSpPr>
          <a:xfrm>
            <a:off x="6202916" y="915651"/>
            <a:ext cx="1904734" cy="907069"/>
            <a:chOff x="6202916" y="1072126"/>
            <a:chExt cx="1904734" cy="907069"/>
          </a:xfrm>
        </p:grpSpPr>
        <p:sp>
          <p:nvSpPr>
            <p:cNvPr id="158" name="Google Shape;158;g1261575968a_1_6"/>
            <p:cNvSpPr txBox="1"/>
            <p:nvPr/>
          </p:nvSpPr>
          <p:spPr>
            <a:xfrm>
              <a:off x="6202916" y="1476696"/>
              <a:ext cx="1884600" cy="5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Number of Seconds taken to reach 100 km/h </a:t>
              </a:r>
              <a:r>
                <a:rPr lang="en-US" sz="12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[</a:t>
              </a:r>
              <a:r>
                <a:rPr lang="en-US" sz="12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seconds</a:t>
              </a:r>
              <a:r>
                <a:rPr lang="en-US" sz="12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]</a:t>
              </a:r>
              <a:endPara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" name="Google Shape;159;g1261575968a_1_6"/>
            <p:cNvSpPr txBox="1"/>
            <p:nvPr/>
          </p:nvSpPr>
          <p:spPr>
            <a:xfrm>
              <a:off x="6223050" y="1072126"/>
              <a:ext cx="1884600" cy="38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Acceleration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160" name="Google Shape;160;g1261575968a_1_6"/>
          <p:cNvGrpSpPr/>
          <p:nvPr/>
        </p:nvGrpSpPr>
        <p:grpSpPr>
          <a:xfrm>
            <a:off x="8306852" y="1291900"/>
            <a:ext cx="281478" cy="281482"/>
            <a:chOff x="2685825" y="840375"/>
            <a:chExt cx="481900" cy="481825"/>
          </a:xfrm>
        </p:grpSpPr>
        <p:sp>
          <p:nvSpPr>
            <p:cNvPr id="161" name="Google Shape;161;g1261575968a_1_6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2" name="Google Shape;162;g1261575968a_1_6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63" name="Google Shape;163;g1261575968a_1_6"/>
          <p:cNvSpPr/>
          <p:nvPr/>
        </p:nvSpPr>
        <p:spPr>
          <a:xfrm>
            <a:off x="8206408" y="2146460"/>
            <a:ext cx="482424" cy="482424"/>
          </a:xfrm>
          <a:custGeom>
            <a:rect b="b" l="l" r="r" t="t"/>
            <a:pathLst>
              <a:path extrusionOk="0" h="19563" w="19563">
                <a:moveTo>
                  <a:pt x="9775" y="0"/>
                </a:moveTo>
                <a:cubicBezTo>
                  <a:pt x="4382" y="0"/>
                  <a:pt x="0" y="4382"/>
                  <a:pt x="0" y="9787"/>
                </a:cubicBezTo>
                <a:cubicBezTo>
                  <a:pt x="0" y="15181"/>
                  <a:pt x="4382" y="19562"/>
                  <a:pt x="9775" y="19562"/>
                </a:cubicBezTo>
                <a:cubicBezTo>
                  <a:pt x="15181" y="19562"/>
                  <a:pt x="19562" y="15181"/>
                  <a:pt x="19562" y="9787"/>
                </a:cubicBezTo>
                <a:cubicBezTo>
                  <a:pt x="19562" y="4382"/>
                  <a:pt x="15181" y="0"/>
                  <a:pt x="97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64" name="Google Shape;164;g1261575968a_1_6"/>
          <p:cNvGrpSpPr/>
          <p:nvPr/>
        </p:nvGrpSpPr>
        <p:grpSpPr>
          <a:xfrm>
            <a:off x="968488" y="1940633"/>
            <a:ext cx="1884613" cy="894078"/>
            <a:chOff x="992213" y="2195099"/>
            <a:chExt cx="1884613" cy="894078"/>
          </a:xfrm>
        </p:grpSpPr>
        <p:sp>
          <p:nvSpPr>
            <p:cNvPr id="165" name="Google Shape;165;g1261575968a_1_6"/>
            <p:cNvSpPr txBox="1"/>
            <p:nvPr/>
          </p:nvSpPr>
          <p:spPr>
            <a:xfrm>
              <a:off x="992213" y="2195099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D8714"/>
                  </a:solidFill>
                  <a:latin typeface="Fira Sans"/>
                  <a:ea typeface="Fira Sans"/>
                  <a:cs typeface="Fira Sans"/>
                  <a:sym typeface="Fira Sans"/>
                </a:rPr>
                <a:t>Battery Capacity</a:t>
              </a:r>
              <a:endParaRPr b="1">
                <a:solidFill>
                  <a:srgbClr val="FD871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6" name="Google Shape;166;g1261575968a_1_6"/>
            <p:cNvSpPr txBox="1"/>
            <p:nvPr/>
          </p:nvSpPr>
          <p:spPr>
            <a:xfrm>
              <a:off x="992225" y="2586676"/>
              <a:ext cx="1884600" cy="5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The amount of battery that the car can contain </a:t>
              </a:r>
              <a:r>
                <a:rPr lang="en-US" sz="1200">
                  <a:solidFill>
                    <a:srgbClr val="ED7D31"/>
                  </a:solidFill>
                  <a:latin typeface="Roboto"/>
                  <a:ea typeface="Roboto"/>
                  <a:cs typeface="Roboto"/>
                  <a:sym typeface="Roboto"/>
                </a:rPr>
                <a:t>[kWh]</a:t>
              </a:r>
              <a:endParaRPr sz="1200">
                <a:solidFill>
                  <a:srgbClr val="ED7D3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7" name="Google Shape;167;g1261575968a_1_6"/>
          <p:cNvGrpSpPr/>
          <p:nvPr/>
        </p:nvGrpSpPr>
        <p:grpSpPr>
          <a:xfrm>
            <a:off x="6217978" y="1931433"/>
            <a:ext cx="1910222" cy="877153"/>
            <a:chOff x="6217978" y="2091161"/>
            <a:chExt cx="1910222" cy="877153"/>
          </a:xfrm>
        </p:grpSpPr>
        <p:sp>
          <p:nvSpPr>
            <p:cNvPr id="168" name="Google Shape;168;g1261575968a_1_6"/>
            <p:cNvSpPr txBox="1"/>
            <p:nvPr/>
          </p:nvSpPr>
          <p:spPr>
            <a:xfrm>
              <a:off x="6243600" y="2091161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Efficiency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9" name="Google Shape;169;g1261575968a_1_6"/>
            <p:cNvSpPr txBox="1"/>
            <p:nvPr/>
          </p:nvSpPr>
          <p:spPr>
            <a:xfrm>
              <a:off x="6217978" y="2465814"/>
              <a:ext cx="1884600" cy="5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Energy Consumed for every km travelled </a:t>
              </a:r>
              <a:r>
                <a:rPr lang="en-US" sz="12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[Wh/km]</a:t>
              </a:r>
              <a:endPara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0" name="Google Shape;170;g1261575968a_1_6"/>
          <p:cNvSpPr/>
          <p:nvPr/>
        </p:nvSpPr>
        <p:spPr>
          <a:xfrm>
            <a:off x="8338928" y="2245948"/>
            <a:ext cx="217317" cy="283449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1261575968a_1_6"/>
          <p:cNvSpPr/>
          <p:nvPr/>
        </p:nvSpPr>
        <p:spPr>
          <a:xfrm>
            <a:off x="445511" y="3176201"/>
            <a:ext cx="482128" cy="482424"/>
          </a:xfrm>
          <a:custGeom>
            <a:rect b="b" l="l" r="r" t="t"/>
            <a:pathLst>
              <a:path extrusionOk="0" h="19563" w="19551">
                <a:moveTo>
                  <a:pt x="9775" y="1"/>
                </a:moveTo>
                <a:cubicBezTo>
                  <a:pt x="4370" y="1"/>
                  <a:pt x="0" y="4382"/>
                  <a:pt x="0" y="9788"/>
                </a:cubicBezTo>
                <a:cubicBezTo>
                  <a:pt x="0" y="15181"/>
                  <a:pt x="4370" y="19563"/>
                  <a:pt x="9775" y="19563"/>
                </a:cubicBezTo>
                <a:cubicBezTo>
                  <a:pt x="15169" y="19563"/>
                  <a:pt x="19550" y="15181"/>
                  <a:pt x="19550" y="9788"/>
                </a:cubicBezTo>
                <a:cubicBezTo>
                  <a:pt x="19550" y="4382"/>
                  <a:pt x="15169" y="1"/>
                  <a:pt x="977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72" name="Google Shape;172;g1261575968a_1_6"/>
          <p:cNvGrpSpPr/>
          <p:nvPr/>
        </p:nvGrpSpPr>
        <p:grpSpPr>
          <a:xfrm>
            <a:off x="1012388" y="2990049"/>
            <a:ext cx="1887388" cy="872215"/>
            <a:chOff x="1015563" y="3329999"/>
            <a:chExt cx="1887388" cy="872215"/>
          </a:xfrm>
        </p:grpSpPr>
        <p:sp>
          <p:nvSpPr>
            <p:cNvPr id="173" name="Google Shape;173;g1261575968a_1_6"/>
            <p:cNvSpPr txBox="1"/>
            <p:nvPr/>
          </p:nvSpPr>
          <p:spPr>
            <a:xfrm>
              <a:off x="1015563" y="3329999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Top Speed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4" name="Google Shape;174;g1261575968a_1_6"/>
            <p:cNvSpPr txBox="1"/>
            <p:nvPr/>
          </p:nvSpPr>
          <p:spPr>
            <a:xfrm>
              <a:off x="1018350" y="3699714"/>
              <a:ext cx="1884600" cy="5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The maximum speed that car can travel at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accent5"/>
                  </a:solidFill>
                  <a:latin typeface="Roboto"/>
                  <a:ea typeface="Roboto"/>
                  <a:cs typeface="Roboto"/>
                  <a:sym typeface="Roboto"/>
                </a:rPr>
                <a:t>[km/h]</a:t>
              </a:r>
              <a:endParaRPr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5" name="Google Shape;175;g1261575968a_1_6"/>
          <p:cNvGrpSpPr/>
          <p:nvPr/>
        </p:nvGrpSpPr>
        <p:grpSpPr>
          <a:xfrm>
            <a:off x="6243600" y="2917274"/>
            <a:ext cx="1884603" cy="932103"/>
            <a:chOff x="6243600" y="3073749"/>
            <a:chExt cx="1884603" cy="932103"/>
          </a:xfrm>
        </p:grpSpPr>
        <p:sp>
          <p:nvSpPr>
            <p:cNvPr id="176" name="Google Shape;176;g1261575968a_1_6"/>
            <p:cNvSpPr txBox="1"/>
            <p:nvPr/>
          </p:nvSpPr>
          <p:spPr>
            <a:xfrm>
              <a:off x="6243600" y="3073749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Fast Charge Speed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7" name="Google Shape;177;g1261575968a_1_6"/>
            <p:cNvSpPr txBox="1"/>
            <p:nvPr/>
          </p:nvSpPr>
          <p:spPr>
            <a:xfrm>
              <a:off x="6243603" y="3503351"/>
              <a:ext cx="1884600" cy="5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Distance covered if charged for an hour </a:t>
              </a:r>
              <a:r>
                <a:rPr lang="en-US" sz="1200">
                  <a:solidFill>
                    <a:schemeClr val="accent5"/>
                  </a:solidFill>
                  <a:latin typeface="Roboto"/>
                  <a:ea typeface="Roboto"/>
                  <a:cs typeface="Roboto"/>
                  <a:sym typeface="Roboto"/>
                </a:rPr>
                <a:t>[</a:t>
              </a:r>
              <a:r>
                <a:rPr lang="en-US" sz="1200">
                  <a:solidFill>
                    <a:schemeClr val="accent5"/>
                  </a:solidFill>
                  <a:latin typeface="Roboto"/>
                  <a:ea typeface="Roboto"/>
                  <a:cs typeface="Roboto"/>
                  <a:sym typeface="Roboto"/>
                </a:rPr>
                <a:t>km/h</a:t>
              </a:r>
              <a:r>
                <a:rPr lang="en-US" sz="1200">
                  <a:solidFill>
                    <a:schemeClr val="accent5"/>
                  </a:solidFill>
                  <a:latin typeface="Roboto"/>
                  <a:ea typeface="Roboto"/>
                  <a:cs typeface="Roboto"/>
                  <a:sym typeface="Roboto"/>
                </a:rPr>
                <a:t>]</a:t>
              </a:r>
              <a:endParaRPr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8" name="Google Shape;178;g1261575968a_1_6"/>
          <p:cNvGrpSpPr/>
          <p:nvPr/>
        </p:nvGrpSpPr>
        <p:grpSpPr>
          <a:xfrm>
            <a:off x="576909" y="3291912"/>
            <a:ext cx="219345" cy="227301"/>
            <a:chOff x="3357325" y="2093500"/>
            <a:chExt cx="311525" cy="322825"/>
          </a:xfrm>
        </p:grpSpPr>
        <p:sp>
          <p:nvSpPr>
            <p:cNvPr id="179" name="Google Shape;179;g1261575968a_1_6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" name="Google Shape;180;g1261575968a_1_6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" name="Google Shape;181;g1261575968a_1_6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2" name="Google Shape;182;g1261575968a_1_6"/>
          <p:cNvSpPr txBox="1"/>
          <p:nvPr>
            <p:ph type="title"/>
          </p:nvPr>
        </p:nvSpPr>
        <p:spPr>
          <a:xfrm>
            <a:off x="457200" y="279775"/>
            <a:ext cx="8229600" cy="61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Data Description</a:t>
            </a:r>
            <a:endParaRPr sz="2500"/>
          </a:p>
        </p:txBody>
      </p:sp>
      <p:grpSp>
        <p:nvGrpSpPr>
          <p:cNvPr id="183" name="Google Shape;183;g1261575968a_1_6"/>
          <p:cNvGrpSpPr/>
          <p:nvPr/>
        </p:nvGrpSpPr>
        <p:grpSpPr>
          <a:xfrm>
            <a:off x="3113131" y="1191415"/>
            <a:ext cx="2870442" cy="2923309"/>
            <a:chOff x="3123406" y="1347990"/>
            <a:chExt cx="2870442" cy="2923309"/>
          </a:xfrm>
        </p:grpSpPr>
        <p:sp>
          <p:nvSpPr>
            <p:cNvPr id="184" name="Google Shape;184;g1261575968a_1_6"/>
            <p:cNvSpPr/>
            <p:nvPr/>
          </p:nvSpPr>
          <p:spPr>
            <a:xfrm>
              <a:off x="3444410" y="1935823"/>
              <a:ext cx="2009909" cy="2009909"/>
            </a:xfrm>
            <a:custGeom>
              <a:rect b="b" l="l" r="r" t="t"/>
              <a:pathLst>
                <a:path extrusionOk="0" h="27789" w="27789">
                  <a:moveTo>
                    <a:pt x="13191" y="1"/>
                  </a:moveTo>
                  <a:lnTo>
                    <a:pt x="12504" y="63"/>
                  </a:lnTo>
                  <a:lnTo>
                    <a:pt x="11785" y="157"/>
                  </a:lnTo>
                  <a:lnTo>
                    <a:pt x="11097" y="282"/>
                  </a:lnTo>
                  <a:lnTo>
                    <a:pt x="10441" y="438"/>
                  </a:lnTo>
                  <a:lnTo>
                    <a:pt x="9784" y="626"/>
                  </a:lnTo>
                  <a:lnTo>
                    <a:pt x="9128" y="845"/>
                  </a:lnTo>
                  <a:lnTo>
                    <a:pt x="8503" y="1095"/>
                  </a:lnTo>
                  <a:lnTo>
                    <a:pt x="7878" y="1345"/>
                  </a:lnTo>
                  <a:lnTo>
                    <a:pt x="7284" y="1657"/>
                  </a:lnTo>
                  <a:lnTo>
                    <a:pt x="6690" y="2001"/>
                  </a:lnTo>
                  <a:lnTo>
                    <a:pt x="6127" y="2345"/>
                  </a:lnTo>
                  <a:lnTo>
                    <a:pt x="5596" y="2751"/>
                  </a:lnTo>
                  <a:lnTo>
                    <a:pt x="5064" y="3158"/>
                  </a:lnTo>
                  <a:lnTo>
                    <a:pt x="4564" y="3595"/>
                  </a:lnTo>
                  <a:lnTo>
                    <a:pt x="4095" y="4064"/>
                  </a:lnTo>
                  <a:lnTo>
                    <a:pt x="3627" y="4533"/>
                  </a:lnTo>
                  <a:lnTo>
                    <a:pt x="3189" y="5033"/>
                  </a:lnTo>
                  <a:lnTo>
                    <a:pt x="2783" y="5564"/>
                  </a:lnTo>
                  <a:lnTo>
                    <a:pt x="2376" y="6127"/>
                  </a:lnTo>
                  <a:lnTo>
                    <a:pt x="2032" y="6690"/>
                  </a:lnTo>
                  <a:lnTo>
                    <a:pt x="1689" y="7252"/>
                  </a:lnTo>
                  <a:lnTo>
                    <a:pt x="1376" y="7846"/>
                  </a:lnTo>
                  <a:lnTo>
                    <a:pt x="1095" y="8471"/>
                  </a:lnTo>
                  <a:lnTo>
                    <a:pt x="845" y="9097"/>
                  </a:lnTo>
                  <a:lnTo>
                    <a:pt x="626" y="9753"/>
                  </a:lnTo>
                  <a:lnTo>
                    <a:pt x="438" y="10409"/>
                  </a:lnTo>
                  <a:lnTo>
                    <a:pt x="313" y="11066"/>
                  </a:lnTo>
                  <a:lnTo>
                    <a:pt x="188" y="11753"/>
                  </a:lnTo>
                  <a:lnTo>
                    <a:pt x="94" y="12472"/>
                  </a:lnTo>
                  <a:lnTo>
                    <a:pt x="32" y="13160"/>
                  </a:lnTo>
                  <a:lnTo>
                    <a:pt x="1" y="13879"/>
                  </a:lnTo>
                  <a:lnTo>
                    <a:pt x="32" y="14598"/>
                  </a:lnTo>
                  <a:lnTo>
                    <a:pt x="94" y="15317"/>
                  </a:lnTo>
                  <a:lnTo>
                    <a:pt x="188" y="16004"/>
                  </a:lnTo>
                  <a:lnTo>
                    <a:pt x="313" y="16692"/>
                  </a:lnTo>
                  <a:lnTo>
                    <a:pt x="438" y="17349"/>
                  </a:lnTo>
                  <a:lnTo>
                    <a:pt x="626" y="18005"/>
                  </a:lnTo>
                  <a:lnTo>
                    <a:pt x="845" y="18661"/>
                  </a:lnTo>
                  <a:lnTo>
                    <a:pt x="1095" y="19286"/>
                  </a:lnTo>
                  <a:lnTo>
                    <a:pt x="1376" y="19912"/>
                  </a:lnTo>
                  <a:lnTo>
                    <a:pt x="1689" y="20506"/>
                  </a:lnTo>
                  <a:lnTo>
                    <a:pt x="2032" y="21099"/>
                  </a:lnTo>
                  <a:lnTo>
                    <a:pt x="2376" y="21662"/>
                  </a:lnTo>
                  <a:lnTo>
                    <a:pt x="2783" y="22193"/>
                  </a:lnTo>
                  <a:lnTo>
                    <a:pt x="3189" y="22725"/>
                  </a:lnTo>
                  <a:lnTo>
                    <a:pt x="3627" y="23225"/>
                  </a:lnTo>
                  <a:lnTo>
                    <a:pt x="4095" y="23694"/>
                  </a:lnTo>
                  <a:lnTo>
                    <a:pt x="4564" y="24163"/>
                  </a:lnTo>
                  <a:lnTo>
                    <a:pt x="5064" y="24600"/>
                  </a:lnTo>
                  <a:lnTo>
                    <a:pt x="5596" y="25007"/>
                  </a:lnTo>
                  <a:lnTo>
                    <a:pt x="6127" y="25413"/>
                  </a:lnTo>
                  <a:lnTo>
                    <a:pt x="6690" y="25757"/>
                  </a:lnTo>
                  <a:lnTo>
                    <a:pt x="7284" y="26101"/>
                  </a:lnTo>
                  <a:lnTo>
                    <a:pt x="7878" y="26413"/>
                  </a:lnTo>
                  <a:lnTo>
                    <a:pt x="8503" y="26694"/>
                  </a:lnTo>
                  <a:lnTo>
                    <a:pt x="9128" y="26945"/>
                  </a:lnTo>
                  <a:lnTo>
                    <a:pt x="9784" y="27163"/>
                  </a:lnTo>
                  <a:lnTo>
                    <a:pt x="10441" y="27351"/>
                  </a:lnTo>
                  <a:lnTo>
                    <a:pt x="11097" y="27507"/>
                  </a:lnTo>
                  <a:lnTo>
                    <a:pt x="11785" y="27601"/>
                  </a:lnTo>
                  <a:lnTo>
                    <a:pt x="12504" y="27695"/>
                  </a:lnTo>
                  <a:lnTo>
                    <a:pt x="13191" y="27757"/>
                  </a:lnTo>
                  <a:lnTo>
                    <a:pt x="13910" y="27788"/>
                  </a:lnTo>
                  <a:lnTo>
                    <a:pt x="14629" y="27757"/>
                  </a:lnTo>
                  <a:lnTo>
                    <a:pt x="15317" y="27695"/>
                  </a:lnTo>
                  <a:lnTo>
                    <a:pt x="16036" y="27601"/>
                  </a:lnTo>
                  <a:lnTo>
                    <a:pt x="16723" y="27507"/>
                  </a:lnTo>
                  <a:lnTo>
                    <a:pt x="17380" y="27351"/>
                  </a:lnTo>
                  <a:lnTo>
                    <a:pt x="18036" y="27163"/>
                  </a:lnTo>
                  <a:lnTo>
                    <a:pt x="18693" y="26945"/>
                  </a:lnTo>
                  <a:lnTo>
                    <a:pt x="19318" y="26694"/>
                  </a:lnTo>
                  <a:lnTo>
                    <a:pt x="19943" y="26413"/>
                  </a:lnTo>
                  <a:lnTo>
                    <a:pt x="20537" y="26101"/>
                  </a:lnTo>
                  <a:lnTo>
                    <a:pt x="21099" y="25757"/>
                  </a:lnTo>
                  <a:lnTo>
                    <a:pt x="21662" y="25413"/>
                  </a:lnTo>
                  <a:lnTo>
                    <a:pt x="22225" y="25007"/>
                  </a:lnTo>
                  <a:lnTo>
                    <a:pt x="22756" y="24600"/>
                  </a:lnTo>
                  <a:lnTo>
                    <a:pt x="23256" y="24163"/>
                  </a:lnTo>
                  <a:lnTo>
                    <a:pt x="23725" y="23694"/>
                  </a:lnTo>
                  <a:lnTo>
                    <a:pt x="24194" y="23225"/>
                  </a:lnTo>
                  <a:lnTo>
                    <a:pt x="24631" y="22725"/>
                  </a:lnTo>
                  <a:lnTo>
                    <a:pt x="25038" y="22193"/>
                  </a:lnTo>
                  <a:lnTo>
                    <a:pt x="25444" y="21662"/>
                  </a:lnTo>
                  <a:lnTo>
                    <a:pt x="25788" y="21099"/>
                  </a:lnTo>
                  <a:lnTo>
                    <a:pt x="26132" y="20506"/>
                  </a:lnTo>
                  <a:lnTo>
                    <a:pt x="26444" y="19912"/>
                  </a:lnTo>
                  <a:lnTo>
                    <a:pt x="26726" y="19286"/>
                  </a:lnTo>
                  <a:lnTo>
                    <a:pt x="26945" y="18661"/>
                  </a:lnTo>
                  <a:lnTo>
                    <a:pt x="27163" y="18005"/>
                  </a:lnTo>
                  <a:lnTo>
                    <a:pt x="27351" y="17349"/>
                  </a:lnTo>
                  <a:lnTo>
                    <a:pt x="27507" y="16692"/>
                  </a:lnTo>
                  <a:lnTo>
                    <a:pt x="27632" y="16004"/>
                  </a:lnTo>
                  <a:lnTo>
                    <a:pt x="27726" y="15317"/>
                  </a:lnTo>
                  <a:lnTo>
                    <a:pt x="27788" y="14598"/>
                  </a:lnTo>
                  <a:lnTo>
                    <a:pt x="27788" y="13879"/>
                  </a:lnTo>
                  <a:lnTo>
                    <a:pt x="27788" y="13160"/>
                  </a:lnTo>
                  <a:lnTo>
                    <a:pt x="27726" y="12472"/>
                  </a:lnTo>
                  <a:lnTo>
                    <a:pt x="27632" y="11753"/>
                  </a:lnTo>
                  <a:lnTo>
                    <a:pt x="27507" y="11066"/>
                  </a:lnTo>
                  <a:lnTo>
                    <a:pt x="27351" y="10409"/>
                  </a:lnTo>
                  <a:lnTo>
                    <a:pt x="27163" y="9753"/>
                  </a:lnTo>
                  <a:lnTo>
                    <a:pt x="26945" y="9097"/>
                  </a:lnTo>
                  <a:lnTo>
                    <a:pt x="26726" y="8471"/>
                  </a:lnTo>
                  <a:lnTo>
                    <a:pt x="26444" y="7846"/>
                  </a:lnTo>
                  <a:lnTo>
                    <a:pt x="26132" y="7252"/>
                  </a:lnTo>
                  <a:lnTo>
                    <a:pt x="25788" y="6690"/>
                  </a:lnTo>
                  <a:lnTo>
                    <a:pt x="25444" y="6127"/>
                  </a:lnTo>
                  <a:lnTo>
                    <a:pt x="25038" y="5564"/>
                  </a:lnTo>
                  <a:lnTo>
                    <a:pt x="24631" y="5033"/>
                  </a:lnTo>
                  <a:lnTo>
                    <a:pt x="24194" y="4533"/>
                  </a:lnTo>
                  <a:lnTo>
                    <a:pt x="23725" y="4064"/>
                  </a:lnTo>
                  <a:lnTo>
                    <a:pt x="23256" y="3595"/>
                  </a:lnTo>
                  <a:lnTo>
                    <a:pt x="22756" y="3158"/>
                  </a:lnTo>
                  <a:lnTo>
                    <a:pt x="22225" y="2751"/>
                  </a:lnTo>
                  <a:lnTo>
                    <a:pt x="21662" y="2345"/>
                  </a:lnTo>
                  <a:lnTo>
                    <a:pt x="21099" y="2001"/>
                  </a:lnTo>
                  <a:lnTo>
                    <a:pt x="20537" y="1657"/>
                  </a:lnTo>
                  <a:lnTo>
                    <a:pt x="19943" y="1345"/>
                  </a:lnTo>
                  <a:lnTo>
                    <a:pt x="19318" y="1095"/>
                  </a:lnTo>
                  <a:lnTo>
                    <a:pt x="18693" y="845"/>
                  </a:lnTo>
                  <a:lnTo>
                    <a:pt x="18036" y="626"/>
                  </a:lnTo>
                  <a:lnTo>
                    <a:pt x="17380" y="438"/>
                  </a:lnTo>
                  <a:lnTo>
                    <a:pt x="16723" y="282"/>
                  </a:lnTo>
                  <a:lnTo>
                    <a:pt x="16036" y="157"/>
                  </a:lnTo>
                  <a:lnTo>
                    <a:pt x="15317" y="63"/>
                  </a:lnTo>
                  <a:lnTo>
                    <a:pt x="146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g1261575968a_1_6"/>
            <p:cNvSpPr/>
            <p:nvPr/>
          </p:nvSpPr>
          <p:spPr>
            <a:xfrm>
              <a:off x="3444410" y="1935823"/>
              <a:ext cx="2009909" cy="2009909"/>
            </a:xfrm>
            <a:custGeom>
              <a:rect b="b" l="l" r="r" t="t"/>
              <a:pathLst>
                <a:path extrusionOk="0" fill="none" h="27789" w="27789">
                  <a:moveTo>
                    <a:pt x="27788" y="13879"/>
                  </a:moveTo>
                  <a:lnTo>
                    <a:pt x="27788" y="13879"/>
                  </a:lnTo>
                  <a:lnTo>
                    <a:pt x="27788" y="14598"/>
                  </a:lnTo>
                  <a:lnTo>
                    <a:pt x="27726" y="15317"/>
                  </a:lnTo>
                  <a:lnTo>
                    <a:pt x="27632" y="16004"/>
                  </a:lnTo>
                  <a:lnTo>
                    <a:pt x="27507" y="16692"/>
                  </a:lnTo>
                  <a:lnTo>
                    <a:pt x="27351" y="17349"/>
                  </a:lnTo>
                  <a:lnTo>
                    <a:pt x="27163" y="18005"/>
                  </a:lnTo>
                  <a:lnTo>
                    <a:pt x="26945" y="18661"/>
                  </a:lnTo>
                  <a:lnTo>
                    <a:pt x="26726" y="19286"/>
                  </a:lnTo>
                  <a:lnTo>
                    <a:pt x="26444" y="19912"/>
                  </a:lnTo>
                  <a:lnTo>
                    <a:pt x="26132" y="20506"/>
                  </a:lnTo>
                  <a:lnTo>
                    <a:pt x="25788" y="21099"/>
                  </a:lnTo>
                  <a:lnTo>
                    <a:pt x="25444" y="21662"/>
                  </a:lnTo>
                  <a:lnTo>
                    <a:pt x="25038" y="22193"/>
                  </a:lnTo>
                  <a:lnTo>
                    <a:pt x="24631" y="22725"/>
                  </a:lnTo>
                  <a:lnTo>
                    <a:pt x="24194" y="23225"/>
                  </a:lnTo>
                  <a:lnTo>
                    <a:pt x="23725" y="23694"/>
                  </a:lnTo>
                  <a:lnTo>
                    <a:pt x="23256" y="24163"/>
                  </a:lnTo>
                  <a:lnTo>
                    <a:pt x="22756" y="24600"/>
                  </a:lnTo>
                  <a:lnTo>
                    <a:pt x="22225" y="25007"/>
                  </a:lnTo>
                  <a:lnTo>
                    <a:pt x="21662" y="25413"/>
                  </a:lnTo>
                  <a:lnTo>
                    <a:pt x="21099" y="25757"/>
                  </a:lnTo>
                  <a:lnTo>
                    <a:pt x="20537" y="26101"/>
                  </a:lnTo>
                  <a:lnTo>
                    <a:pt x="19943" y="26413"/>
                  </a:lnTo>
                  <a:lnTo>
                    <a:pt x="19318" y="26694"/>
                  </a:lnTo>
                  <a:lnTo>
                    <a:pt x="18693" y="26945"/>
                  </a:lnTo>
                  <a:lnTo>
                    <a:pt x="18036" y="27163"/>
                  </a:lnTo>
                  <a:lnTo>
                    <a:pt x="17380" y="27351"/>
                  </a:lnTo>
                  <a:lnTo>
                    <a:pt x="16723" y="27507"/>
                  </a:lnTo>
                  <a:lnTo>
                    <a:pt x="16036" y="27601"/>
                  </a:lnTo>
                  <a:lnTo>
                    <a:pt x="15317" y="27695"/>
                  </a:lnTo>
                  <a:lnTo>
                    <a:pt x="14629" y="27757"/>
                  </a:lnTo>
                  <a:lnTo>
                    <a:pt x="13910" y="27788"/>
                  </a:lnTo>
                  <a:lnTo>
                    <a:pt x="13910" y="27788"/>
                  </a:lnTo>
                  <a:lnTo>
                    <a:pt x="13191" y="27757"/>
                  </a:lnTo>
                  <a:lnTo>
                    <a:pt x="12504" y="27695"/>
                  </a:lnTo>
                  <a:lnTo>
                    <a:pt x="11785" y="27601"/>
                  </a:lnTo>
                  <a:lnTo>
                    <a:pt x="11097" y="27507"/>
                  </a:lnTo>
                  <a:lnTo>
                    <a:pt x="10441" y="27351"/>
                  </a:lnTo>
                  <a:lnTo>
                    <a:pt x="9784" y="27163"/>
                  </a:lnTo>
                  <a:lnTo>
                    <a:pt x="9128" y="26945"/>
                  </a:lnTo>
                  <a:lnTo>
                    <a:pt x="8503" y="26694"/>
                  </a:lnTo>
                  <a:lnTo>
                    <a:pt x="7878" y="26413"/>
                  </a:lnTo>
                  <a:lnTo>
                    <a:pt x="7284" y="26101"/>
                  </a:lnTo>
                  <a:lnTo>
                    <a:pt x="6690" y="25757"/>
                  </a:lnTo>
                  <a:lnTo>
                    <a:pt x="6127" y="25413"/>
                  </a:lnTo>
                  <a:lnTo>
                    <a:pt x="5596" y="25007"/>
                  </a:lnTo>
                  <a:lnTo>
                    <a:pt x="5064" y="24600"/>
                  </a:lnTo>
                  <a:lnTo>
                    <a:pt x="4564" y="24163"/>
                  </a:lnTo>
                  <a:lnTo>
                    <a:pt x="4095" y="23694"/>
                  </a:lnTo>
                  <a:lnTo>
                    <a:pt x="3627" y="23225"/>
                  </a:lnTo>
                  <a:lnTo>
                    <a:pt x="3189" y="22725"/>
                  </a:lnTo>
                  <a:lnTo>
                    <a:pt x="2783" y="22193"/>
                  </a:lnTo>
                  <a:lnTo>
                    <a:pt x="2376" y="21662"/>
                  </a:lnTo>
                  <a:lnTo>
                    <a:pt x="2032" y="21099"/>
                  </a:lnTo>
                  <a:lnTo>
                    <a:pt x="1689" y="20506"/>
                  </a:lnTo>
                  <a:lnTo>
                    <a:pt x="1376" y="19912"/>
                  </a:lnTo>
                  <a:lnTo>
                    <a:pt x="1095" y="19286"/>
                  </a:lnTo>
                  <a:lnTo>
                    <a:pt x="845" y="18661"/>
                  </a:lnTo>
                  <a:lnTo>
                    <a:pt x="626" y="18005"/>
                  </a:lnTo>
                  <a:lnTo>
                    <a:pt x="438" y="17349"/>
                  </a:lnTo>
                  <a:lnTo>
                    <a:pt x="313" y="16692"/>
                  </a:lnTo>
                  <a:lnTo>
                    <a:pt x="188" y="16004"/>
                  </a:lnTo>
                  <a:lnTo>
                    <a:pt x="94" y="15317"/>
                  </a:lnTo>
                  <a:lnTo>
                    <a:pt x="32" y="14598"/>
                  </a:lnTo>
                  <a:lnTo>
                    <a:pt x="1" y="13879"/>
                  </a:lnTo>
                  <a:lnTo>
                    <a:pt x="1" y="13879"/>
                  </a:lnTo>
                  <a:lnTo>
                    <a:pt x="32" y="13160"/>
                  </a:lnTo>
                  <a:lnTo>
                    <a:pt x="94" y="12472"/>
                  </a:lnTo>
                  <a:lnTo>
                    <a:pt x="188" y="11753"/>
                  </a:lnTo>
                  <a:lnTo>
                    <a:pt x="313" y="11066"/>
                  </a:lnTo>
                  <a:lnTo>
                    <a:pt x="438" y="10409"/>
                  </a:lnTo>
                  <a:lnTo>
                    <a:pt x="626" y="9753"/>
                  </a:lnTo>
                  <a:lnTo>
                    <a:pt x="845" y="9097"/>
                  </a:lnTo>
                  <a:lnTo>
                    <a:pt x="1095" y="8471"/>
                  </a:lnTo>
                  <a:lnTo>
                    <a:pt x="1376" y="7846"/>
                  </a:lnTo>
                  <a:lnTo>
                    <a:pt x="1689" y="7252"/>
                  </a:lnTo>
                  <a:lnTo>
                    <a:pt x="2032" y="6690"/>
                  </a:lnTo>
                  <a:lnTo>
                    <a:pt x="2376" y="6127"/>
                  </a:lnTo>
                  <a:lnTo>
                    <a:pt x="2783" y="5564"/>
                  </a:lnTo>
                  <a:lnTo>
                    <a:pt x="3189" y="5033"/>
                  </a:lnTo>
                  <a:lnTo>
                    <a:pt x="3627" y="4533"/>
                  </a:lnTo>
                  <a:lnTo>
                    <a:pt x="4095" y="4064"/>
                  </a:lnTo>
                  <a:lnTo>
                    <a:pt x="4564" y="3595"/>
                  </a:lnTo>
                  <a:lnTo>
                    <a:pt x="5064" y="3158"/>
                  </a:lnTo>
                  <a:lnTo>
                    <a:pt x="5596" y="2751"/>
                  </a:lnTo>
                  <a:lnTo>
                    <a:pt x="6127" y="2345"/>
                  </a:lnTo>
                  <a:lnTo>
                    <a:pt x="6690" y="2001"/>
                  </a:lnTo>
                  <a:lnTo>
                    <a:pt x="7284" y="1657"/>
                  </a:lnTo>
                  <a:lnTo>
                    <a:pt x="7878" y="1345"/>
                  </a:lnTo>
                  <a:lnTo>
                    <a:pt x="8503" y="1095"/>
                  </a:lnTo>
                  <a:lnTo>
                    <a:pt x="9128" y="845"/>
                  </a:lnTo>
                  <a:lnTo>
                    <a:pt x="9784" y="626"/>
                  </a:lnTo>
                  <a:lnTo>
                    <a:pt x="10441" y="438"/>
                  </a:lnTo>
                  <a:lnTo>
                    <a:pt x="11097" y="282"/>
                  </a:lnTo>
                  <a:lnTo>
                    <a:pt x="11785" y="157"/>
                  </a:lnTo>
                  <a:lnTo>
                    <a:pt x="12504" y="63"/>
                  </a:lnTo>
                  <a:lnTo>
                    <a:pt x="13191" y="1"/>
                  </a:lnTo>
                  <a:lnTo>
                    <a:pt x="13910" y="1"/>
                  </a:lnTo>
                  <a:lnTo>
                    <a:pt x="13910" y="1"/>
                  </a:lnTo>
                  <a:lnTo>
                    <a:pt x="14629" y="1"/>
                  </a:lnTo>
                  <a:lnTo>
                    <a:pt x="15317" y="63"/>
                  </a:lnTo>
                  <a:lnTo>
                    <a:pt x="16036" y="157"/>
                  </a:lnTo>
                  <a:lnTo>
                    <a:pt x="16723" y="282"/>
                  </a:lnTo>
                  <a:lnTo>
                    <a:pt x="17380" y="438"/>
                  </a:lnTo>
                  <a:lnTo>
                    <a:pt x="18036" y="626"/>
                  </a:lnTo>
                  <a:lnTo>
                    <a:pt x="18693" y="845"/>
                  </a:lnTo>
                  <a:lnTo>
                    <a:pt x="19318" y="1095"/>
                  </a:lnTo>
                  <a:lnTo>
                    <a:pt x="19943" y="1345"/>
                  </a:lnTo>
                  <a:lnTo>
                    <a:pt x="20537" y="1657"/>
                  </a:lnTo>
                  <a:lnTo>
                    <a:pt x="21099" y="2001"/>
                  </a:lnTo>
                  <a:lnTo>
                    <a:pt x="21662" y="2345"/>
                  </a:lnTo>
                  <a:lnTo>
                    <a:pt x="22225" y="2751"/>
                  </a:lnTo>
                  <a:lnTo>
                    <a:pt x="22756" y="3158"/>
                  </a:lnTo>
                  <a:lnTo>
                    <a:pt x="23256" y="3595"/>
                  </a:lnTo>
                  <a:lnTo>
                    <a:pt x="23725" y="4064"/>
                  </a:lnTo>
                  <a:lnTo>
                    <a:pt x="24194" y="4533"/>
                  </a:lnTo>
                  <a:lnTo>
                    <a:pt x="24631" y="5033"/>
                  </a:lnTo>
                  <a:lnTo>
                    <a:pt x="25038" y="5564"/>
                  </a:lnTo>
                  <a:lnTo>
                    <a:pt x="25444" y="6127"/>
                  </a:lnTo>
                  <a:lnTo>
                    <a:pt x="25788" y="6690"/>
                  </a:lnTo>
                  <a:lnTo>
                    <a:pt x="26132" y="7252"/>
                  </a:lnTo>
                  <a:lnTo>
                    <a:pt x="26444" y="7846"/>
                  </a:lnTo>
                  <a:lnTo>
                    <a:pt x="26726" y="8471"/>
                  </a:lnTo>
                  <a:lnTo>
                    <a:pt x="26945" y="9097"/>
                  </a:lnTo>
                  <a:lnTo>
                    <a:pt x="27163" y="9753"/>
                  </a:lnTo>
                  <a:lnTo>
                    <a:pt x="27351" y="10409"/>
                  </a:lnTo>
                  <a:lnTo>
                    <a:pt x="27507" y="11066"/>
                  </a:lnTo>
                  <a:lnTo>
                    <a:pt x="27632" y="11753"/>
                  </a:lnTo>
                  <a:lnTo>
                    <a:pt x="27726" y="12472"/>
                  </a:lnTo>
                  <a:lnTo>
                    <a:pt x="27788" y="13160"/>
                  </a:lnTo>
                  <a:lnTo>
                    <a:pt x="27788" y="1387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g1261575968a_1_6"/>
            <p:cNvSpPr/>
            <p:nvPr/>
          </p:nvSpPr>
          <p:spPr>
            <a:xfrm>
              <a:off x="3500973" y="1990071"/>
              <a:ext cx="1899103" cy="1899175"/>
            </a:xfrm>
            <a:custGeom>
              <a:rect b="b" l="l" r="r" t="t"/>
              <a:pathLst>
                <a:path extrusionOk="0" h="26258" w="26257">
                  <a:moveTo>
                    <a:pt x="13128" y="1"/>
                  </a:moveTo>
                  <a:lnTo>
                    <a:pt x="12441" y="32"/>
                  </a:lnTo>
                  <a:lnTo>
                    <a:pt x="11784" y="63"/>
                  </a:lnTo>
                  <a:lnTo>
                    <a:pt x="11128" y="157"/>
                  </a:lnTo>
                  <a:lnTo>
                    <a:pt x="10471" y="282"/>
                  </a:lnTo>
                  <a:lnTo>
                    <a:pt x="9846" y="407"/>
                  </a:lnTo>
                  <a:lnTo>
                    <a:pt x="9221" y="595"/>
                  </a:lnTo>
                  <a:lnTo>
                    <a:pt x="8627" y="813"/>
                  </a:lnTo>
                  <a:lnTo>
                    <a:pt x="8033" y="1032"/>
                  </a:lnTo>
                  <a:lnTo>
                    <a:pt x="7439" y="1314"/>
                  </a:lnTo>
                  <a:lnTo>
                    <a:pt x="6877" y="1595"/>
                  </a:lnTo>
                  <a:lnTo>
                    <a:pt x="6314" y="1908"/>
                  </a:lnTo>
                  <a:lnTo>
                    <a:pt x="5783" y="2251"/>
                  </a:lnTo>
                  <a:lnTo>
                    <a:pt x="5283" y="2626"/>
                  </a:lnTo>
                  <a:lnTo>
                    <a:pt x="4782" y="3002"/>
                  </a:lnTo>
                  <a:lnTo>
                    <a:pt x="4314" y="3408"/>
                  </a:lnTo>
                  <a:lnTo>
                    <a:pt x="3845" y="3845"/>
                  </a:lnTo>
                  <a:lnTo>
                    <a:pt x="3407" y="4314"/>
                  </a:lnTo>
                  <a:lnTo>
                    <a:pt x="3001" y="4783"/>
                  </a:lnTo>
                  <a:lnTo>
                    <a:pt x="2626" y="5283"/>
                  </a:lnTo>
                  <a:lnTo>
                    <a:pt x="2251" y="5783"/>
                  </a:lnTo>
                  <a:lnTo>
                    <a:pt x="1907" y="6315"/>
                  </a:lnTo>
                  <a:lnTo>
                    <a:pt x="1594" y="6877"/>
                  </a:lnTo>
                  <a:lnTo>
                    <a:pt x="1282" y="7440"/>
                  </a:lnTo>
                  <a:lnTo>
                    <a:pt x="1032" y="8034"/>
                  </a:lnTo>
                  <a:lnTo>
                    <a:pt x="813" y="8628"/>
                  </a:lnTo>
                  <a:lnTo>
                    <a:pt x="594" y="9222"/>
                  </a:lnTo>
                  <a:lnTo>
                    <a:pt x="406" y="9847"/>
                  </a:lnTo>
                  <a:lnTo>
                    <a:pt x="281" y="10472"/>
                  </a:lnTo>
                  <a:lnTo>
                    <a:pt x="156" y="11128"/>
                  </a:lnTo>
                  <a:lnTo>
                    <a:pt x="63" y="11785"/>
                  </a:lnTo>
                  <a:lnTo>
                    <a:pt x="31" y="12441"/>
                  </a:lnTo>
                  <a:lnTo>
                    <a:pt x="0" y="13129"/>
                  </a:lnTo>
                  <a:lnTo>
                    <a:pt x="31" y="13817"/>
                  </a:lnTo>
                  <a:lnTo>
                    <a:pt x="63" y="14473"/>
                  </a:lnTo>
                  <a:lnTo>
                    <a:pt x="156" y="15129"/>
                  </a:lnTo>
                  <a:lnTo>
                    <a:pt x="281" y="15786"/>
                  </a:lnTo>
                  <a:lnTo>
                    <a:pt x="406" y="16411"/>
                  </a:lnTo>
                  <a:lnTo>
                    <a:pt x="594" y="17036"/>
                  </a:lnTo>
                  <a:lnTo>
                    <a:pt x="813" y="17630"/>
                  </a:lnTo>
                  <a:lnTo>
                    <a:pt x="1032" y="18255"/>
                  </a:lnTo>
                  <a:lnTo>
                    <a:pt x="1282" y="18818"/>
                  </a:lnTo>
                  <a:lnTo>
                    <a:pt x="1594" y="19380"/>
                  </a:lnTo>
                  <a:lnTo>
                    <a:pt x="1907" y="19943"/>
                  </a:lnTo>
                  <a:lnTo>
                    <a:pt x="2251" y="20474"/>
                  </a:lnTo>
                  <a:lnTo>
                    <a:pt x="2626" y="20975"/>
                  </a:lnTo>
                  <a:lnTo>
                    <a:pt x="3001" y="21475"/>
                  </a:lnTo>
                  <a:lnTo>
                    <a:pt x="3407" y="21944"/>
                  </a:lnTo>
                  <a:lnTo>
                    <a:pt x="3845" y="22412"/>
                  </a:lnTo>
                  <a:lnTo>
                    <a:pt x="4314" y="22850"/>
                  </a:lnTo>
                  <a:lnTo>
                    <a:pt x="4782" y="23256"/>
                  </a:lnTo>
                  <a:lnTo>
                    <a:pt x="5283" y="23663"/>
                  </a:lnTo>
                  <a:lnTo>
                    <a:pt x="5783" y="24007"/>
                  </a:lnTo>
                  <a:lnTo>
                    <a:pt x="6314" y="24350"/>
                  </a:lnTo>
                  <a:lnTo>
                    <a:pt x="6877" y="24663"/>
                  </a:lnTo>
                  <a:lnTo>
                    <a:pt x="7439" y="24976"/>
                  </a:lnTo>
                  <a:lnTo>
                    <a:pt x="8033" y="25226"/>
                  </a:lnTo>
                  <a:lnTo>
                    <a:pt x="8627" y="25444"/>
                  </a:lnTo>
                  <a:lnTo>
                    <a:pt x="9221" y="25663"/>
                  </a:lnTo>
                  <a:lnTo>
                    <a:pt x="9846" y="25851"/>
                  </a:lnTo>
                  <a:lnTo>
                    <a:pt x="10471" y="25976"/>
                  </a:lnTo>
                  <a:lnTo>
                    <a:pt x="11128" y="26101"/>
                  </a:lnTo>
                  <a:lnTo>
                    <a:pt x="11784" y="26195"/>
                  </a:lnTo>
                  <a:lnTo>
                    <a:pt x="12441" y="26226"/>
                  </a:lnTo>
                  <a:lnTo>
                    <a:pt x="13128" y="26257"/>
                  </a:lnTo>
                  <a:lnTo>
                    <a:pt x="13816" y="26226"/>
                  </a:lnTo>
                  <a:lnTo>
                    <a:pt x="14472" y="26195"/>
                  </a:lnTo>
                  <a:lnTo>
                    <a:pt x="15129" y="26101"/>
                  </a:lnTo>
                  <a:lnTo>
                    <a:pt x="15785" y="25976"/>
                  </a:lnTo>
                  <a:lnTo>
                    <a:pt x="16410" y="25851"/>
                  </a:lnTo>
                  <a:lnTo>
                    <a:pt x="17035" y="25663"/>
                  </a:lnTo>
                  <a:lnTo>
                    <a:pt x="17629" y="25444"/>
                  </a:lnTo>
                  <a:lnTo>
                    <a:pt x="18223" y="25226"/>
                  </a:lnTo>
                  <a:lnTo>
                    <a:pt x="18817" y="24976"/>
                  </a:lnTo>
                  <a:lnTo>
                    <a:pt x="19380" y="24663"/>
                  </a:lnTo>
                  <a:lnTo>
                    <a:pt x="19942" y="24350"/>
                  </a:lnTo>
                  <a:lnTo>
                    <a:pt x="20474" y="24007"/>
                  </a:lnTo>
                  <a:lnTo>
                    <a:pt x="20974" y="23663"/>
                  </a:lnTo>
                  <a:lnTo>
                    <a:pt x="21474" y="23256"/>
                  </a:lnTo>
                  <a:lnTo>
                    <a:pt x="21943" y="22850"/>
                  </a:lnTo>
                  <a:lnTo>
                    <a:pt x="22412" y="22412"/>
                  </a:lnTo>
                  <a:lnTo>
                    <a:pt x="22849" y="21944"/>
                  </a:lnTo>
                  <a:lnTo>
                    <a:pt x="23256" y="21475"/>
                  </a:lnTo>
                  <a:lnTo>
                    <a:pt x="23631" y="20975"/>
                  </a:lnTo>
                  <a:lnTo>
                    <a:pt x="24006" y="20474"/>
                  </a:lnTo>
                  <a:lnTo>
                    <a:pt x="24350" y="19943"/>
                  </a:lnTo>
                  <a:lnTo>
                    <a:pt x="24662" y="19380"/>
                  </a:lnTo>
                  <a:lnTo>
                    <a:pt x="24944" y="18818"/>
                  </a:lnTo>
                  <a:lnTo>
                    <a:pt x="25225" y="18255"/>
                  </a:lnTo>
                  <a:lnTo>
                    <a:pt x="25444" y="17630"/>
                  </a:lnTo>
                  <a:lnTo>
                    <a:pt x="25662" y="17036"/>
                  </a:lnTo>
                  <a:lnTo>
                    <a:pt x="25850" y="16411"/>
                  </a:lnTo>
                  <a:lnTo>
                    <a:pt x="25975" y="15786"/>
                  </a:lnTo>
                  <a:lnTo>
                    <a:pt x="26100" y="15129"/>
                  </a:lnTo>
                  <a:lnTo>
                    <a:pt x="26194" y="14473"/>
                  </a:lnTo>
                  <a:lnTo>
                    <a:pt x="26225" y="13817"/>
                  </a:lnTo>
                  <a:lnTo>
                    <a:pt x="26256" y="13129"/>
                  </a:lnTo>
                  <a:lnTo>
                    <a:pt x="26225" y="12441"/>
                  </a:lnTo>
                  <a:lnTo>
                    <a:pt x="26194" y="11785"/>
                  </a:lnTo>
                  <a:lnTo>
                    <a:pt x="26100" y="11128"/>
                  </a:lnTo>
                  <a:lnTo>
                    <a:pt x="25975" y="10472"/>
                  </a:lnTo>
                  <a:lnTo>
                    <a:pt x="25850" y="9847"/>
                  </a:lnTo>
                  <a:lnTo>
                    <a:pt x="25662" y="9222"/>
                  </a:lnTo>
                  <a:lnTo>
                    <a:pt x="25444" y="8628"/>
                  </a:lnTo>
                  <a:lnTo>
                    <a:pt x="25225" y="8034"/>
                  </a:lnTo>
                  <a:lnTo>
                    <a:pt x="24944" y="7440"/>
                  </a:lnTo>
                  <a:lnTo>
                    <a:pt x="24662" y="6877"/>
                  </a:lnTo>
                  <a:lnTo>
                    <a:pt x="24350" y="6315"/>
                  </a:lnTo>
                  <a:lnTo>
                    <a:pt x="24006" y="5783"/>
                  </a:lnTo>
                  <a:lnTo>
                    <a:pt x="23631" y="5283"/>
                  </a:lnTo>
                  <a:lnTo>
                    <a:pt x="23256" y="4783"/>
                  </a:lnTo>
                  <a:lnTo>
                    <a:pt x="22849" y="4314"/>
                  </a:lnTo>
                  <a:lnTo>
                    <a:pt x="22412" y="3845"/>
                  </a:lnTo>
                  <a:lnTo>
                    <a:pt x="21943" y="3408"/>
                  </a:lnTo>
                  <a:lnTo>
                    <a:pt x="21474" y="3002"/>
                  </a:lnTo>
                  <a:lnTo>
                    <a:pt x="20974" y="2626"/>
                  </a:lnTo>
                  <a:lnTo>
                    <a:pt x="20474" y="2251"/>
                  </a:lnTo>
                  <a:lnTo>
                    <a:pt x="19942" y="1908"/>
                  </a:lnTo>
                  <a:lnTo>
                    <a:pt x="19380" y="1595"/>
                  </a:lnTo>
                  <a:lnTo>
                    <a:pt x="18817" y="1314"/>
                  </a:lnTo>
                  <a:lnTo>
                    <a:pt x="18223" y="1032"/>
                  </a:lnTo>
                  <a:lnTo>
                    <a:pt x="17629" y="813"/>
                  </a:lnTo>
                  <a:lnTo>
                    <a:pt x="17035" y="595"/>
                  </a:lnTo>
                  <a:lnTo>
                    <a:pt x="16410" y="407"/>
                  </a:lnTo>
                  <a:lnTo>
                    <a:pt x="15785" y="282"/>
                  </a:lnTo>
                  <a:lnTo>
                    <a:pt x="15129" y="157"/>
                  </a:lnTo>
                  <a:lnTo>
                    <a:pt x="14472" y="63"/>
                  </a:lnTo>
                  <a:lnTo>
                    <a:pt x="13816" y="32"/>
                  </a:lnTo>
                  <a:lnTo>
                    <a:pt x="1312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g1261575968a_1_6"/>
            <p:cNvSpPr/>
            <p:nvPr/>
          </p:nvSpPr>
          <p:spPr>
            <a:xfrm>
              <a:off x="3715724" y="3400884"/>
              <a:ext cx="174165" cy="237451"/>
            </a:xfrm>
            <a:custGeom>
              <a:rect b="b" l="l" r="r" t="t"/>
              <a:pathLst>
                <a:path extrusionOk="0" h="3283" w="2408">
                  <a:moveTo>
                    <a:pt x="813" y="0"/>
                  </a:moveTo>
                  <a:lnTo>
                    <a:pt x="657" y="32"/>
                  </a:lnTo>
                  <a:lnTo>
                    <a:pt x="501" y="63"/>
                  </a:lnTo>
                  <a:lnTo>
                    <a:pt x="376" y="157"/>
                  </a:lnTo>
                  <a:lnTo>
                    <a:pt x="251" y="251"/>
                  </a:lnTo>
                  <a:lnTo>
                    <a:pt x="157" y="376"/>
                  </a:lnTo>
                  <a:lnTo>
                    <a:pt x="63" y="501"/>
                  </a:lnTo>
                  <a:lnTo>
                    <a:pt x="32" y="657"/>
                  </a:lnTo>
                  <a:lnTo>
                    <a:pt x="1" y="813"/>
                  </a:lnTo>
                  <a:lnTo>
                    <a:pt x="1" y="2470"/>
                  </a:lnTo>
                  <a:lnTo>
                    <a:pt x="32" y="2626"/>
                  </a:lnTo>
                  <a:lnTo>
                    <a:pt x="63" y="2782"/>
                  </a:lnTo>
                  <a:lnTo>
                    <a:pt x="157" y="2939"/>
                  </a:lnTo>
                  <a:lnTo>
                    <a:pt x="251" y="3032"/>
                  </a:lnTo>
                  <a:lnTo>
                    <a:pt x="376" y="3126"/>
                  </a:lnTo>
                  <a:lnTo>
                    <a:pt x="501" y="3220"/>
                  </a:lnTo>
                  <a:lnTo>
                    <a:pt x="657" y="3251"/>
                  </a:lnTo>
                  <a:lnTo>
                    <a:pt x="813" y="3282"/>
                  </a:lnTo>
                  <a:lnTo>
                    <a:pt x="1595" y="3282"/>
                  </a:lnTo>
                  <a:lnTo>
                    <a:pt x="1782" y="3251"/>
                  </a:lnTo>
                  <a:lnTo>
                    <a:pt x="1907" y="3220"/>
                  </a:lnTo>
                  <a:lnTo>
                    <a:pt x="2064" y="3126"/>
                  </a:lnTo>
                  <a:lnTo>
                    <a:pt x="2157" y="3032"/>
                  </a:lnTo>
                  <a:lnTo>
                    <a:pt x="2282" y="2939"/>
                  </a:lnTo>
                  <a:lnTo>
                    <a:pt x="2345" y="2782"/>
                  </a:lnTo>
                  <a:lnTo>
                    <a:pt x="2376" y="2626"/>
                  </a:lnTo>
                  <a:lnTo>
                    <a:pt x="2407" y="2470"/>
                  </a:lnTo>
                  <a:lnTo>
                    <a:pt x="2407" y="813"/>
                  </a:lnTo>
                  <a:lnTo>
                    <a:pt x="2376" y="657"/>
                  </a:lnTo>
                  <a:lnTo>
                    <a:pt x="2345" y="501"/>
                  </a:lnTo>
                  <a:lnTo>
                    <a:pt x="2282" y="376"/>
                  </a:lnTo>
                  <a:lnTo>
                    <a:pt x="2157" y="251"/>
                  </a:lnTo>
                  <a:lnTo>
                    <a:pt x="2064" y="157"/>
                  </a:lnTo>
                  <a:lnTo>
                    <a:pt x="1907" y="63"/>
                  </a:lnTo>
                  <a:lnTo>
                    <a:pt x="1782" y="32"/>
                  </a:lnTo>
                  <a:lnTo>
                    <a:pt x="15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g1261575968a_1_6"/>
            <p:cNvSpPr/>
            <p:nvPr/>
          </p:nvSpPr>
          <p:spPr>
            <a:xfrm>
              <a:off x="3715724" y="3400884"/>
              <a:ext cx="174165" cy="237451"/>
            </a:xfrm>
            <a:custGeom>
              <a:rect b="b" l="l" r="r" t="t"/>
              <a:pathLst>
                <a:path extrusionOk="0" fill="none" h="3283" w="2408">
                  <a:moveTo>
                    <a:pt x="2407" y="2470"/>
                  </a:moveTo>
                  <a:lnTo>
                    <a:pt x="2407" y="2470"/>
                  </a:lnTo>
                  <a:lnTo>
                    <a:pt x="2376" y="2626"/>
                  </a:lnTo>
                  <a:lnTo>
                    <a:pt x="2345" y="2782"/>
                  </a:lnTo>
                  <a:lnTo>
                    <a:pt x="2282" y="2939"/>
                  </a:lnTo>
                  <a:lnTo>
                    <a:pt x="2157" y="3032"/>
                  </a:lnTo>
                  <a:lnTo>
                    <a:pt x="2064" y="3126"/>
                  </a:lnTo>
                  <a:lnTo>
                    <a:pt x="1907" y="3220"/>
                  </a:lnTo>
                  <a:lnTo>
                    <a:pt x="1782" y="3251"/>
                  </a:lnTo>
                  <a:lnTo>
                    <a:pt x="1595" y="3282"/>
                  </a:lnTo>
                  <a:lnTo>
                    <a:pt x="813" y="3282"/>
                  </a:lnTo>
                  <a:lnTo>
                    <a:pt x="813" y="3282"/>
                  </a:lnTo>
                  <a:lnTo>
                    <a:pt x="657" y="3251"/>
                  </a:lnTo>
                  <a:lnTo>
                    <a:pt x="501" y="3220"/>
                  </a:lnTo>
                  <a:lnTo>
                    <a:pt x="376" y="3126"/>
                  </a:lnTo>
                  <a:lnTo>
                    <a:pt x="251" y="3032"/>
                  </a:lnTo>
                  <a:lnTo>
                    <a:pt x="157" y="2939"/>
                  </a:lnTo>
                  <a:lnTo>
                    <a:pt x="63" y="2782"/>
                  </a:lnTo>
                  <a:lnTo>
                    <a:pt x="32" y="2626"/>
                  </a:lnTo>
                  <a:lnTo>
                    <a:pt x="1" y="2470"/>
                  </a:lnTo>
                  <a:lnTo>
                    <a:pt x="1" y="813"/>
                  </a:lnTo>
                  <a:lnTo>
                    <a:pt x="1" y="813"/>
                  </a:lnTo>
                  <a:lnTo>
                    <a:pt x="32" y="657"/>
                  </a:lnTo>
                  <a:lnTo>
                    <a:pt x="63" y="501"/>
                  </a:lnTo>
                  <a:lnTo>
                    <a:pt x="157" y="376"/>
                  </a:lnTo>
                  <a:lnTo>
                    <a:pt x="251" y="251"/>
                  </a:lnTo>
                  <a:lnTo>
                    <a:pt x="376" y="157"/>
                  </a:lnTo>
                  <a:lnTo>
                    <a:pt x="501" y="63"/>
                  </a:lnTo>
                  <a:lnTo>
                    <a:pt x="657" y="32"/>
                  </a:lnTo>
                  <a:lnTo>
                    <a:pt x="813" y="0"/>
                  </a:lnTo>
                  <a:lnTo>
                    <a:pt x="1595" y="0"/>
                  </a:lnTo>
                  <a:lnTo>
                    <a:pt x="1595" y="0"/>
                  </a:lnTo>
                  <a:lnTo>
                    <a:pt x="1782" y="32"/>
                  </a:lnTo>
                  <a:lnTo>
                    <a:pt x="1907" y="63"/>
                  </a:lnTo>
                  <a:lnTo>
                    <a:pt x="2064" y="157"/>
                  </a:lnTo>
                  <a:lnTo>
                    <a:pt x="2157" y="251"/>
                  </a:lnTo>
                  <a:lnTo>
                    <a:pt x="2282" y="376"/>
                  </a:lnTo>
                  <a:lnTo>
                    <a:pt x="2345" y="501"/>
                  </a:lnTo>
                  <a:lnTo>
                    <a:pt x="2376" y="657"/>
                  </a:lnTo>
                  <a:lnTo>
                    <a:pt x="2407" y="813"/>
                  </a:lnTo>
                  <a:lnTo>
                    <a:pt x="2407" y="247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g1261575968a_1_6"/>
            <p:cNvSpPr/>
            <p:nvPr/>
          </p:nvSpPr>
          <p:spPr>
            <a:xfrm>
              <a:off x="5020284" y="3400884"/>
              <a:ext cx="171850" cy="237451"/>
            </a:xfrm>
            <a:custGeom>
              <a:rect b="b" l="l" r="r" t="t"/>
              <a:pathLst>
                <a:path extrusionOk="0" h="3283" w="2376">
                  <a:moveTo>
                    <a:pt x="782" y="0"/>
                  </a:moveTo>
                  <a:lnTo>
                    <a:pt x="625" y="32"/>
                  </a:lnTo>
                  <a:lnTo>
                    <a:pt x="469" y="63"/>
                  </a:lnTo>
                  <a:lnTo>
                    <a:pt x="344" y="157"/>
                  </a:lnTo>
                  <a:lnTo>
                    <a:pt x="219" y="251"/>
                  </a:lnTo>
                  <a:lnTo>
                    <a:pt x="125" y="376"/>
                  </a:lnTo>
                  <a:lnTo>
                    <a:pt x="63" y="501"/>
                  </a:lnTo>
                  <a:lnTo>
                    <a:pt x="0" y="657"/>
                  </a:lnTo>
                  <a:lnTo>
                    <a:pt x="0" y="813"/>
                  </a:lnTo>
                  <a:lnTo>
                    <a:pt x="0" y="2470"/>
                  </a:lnTo>
                  <a:lnTo>
                    <a:pt x="0" y="2626"/>
                  </a:lnTo>
                  <a:lnTo>
                    <a:pt x="63" y="2782"/>
                  </a:lnTo>
                  <a:lnTo>
                    <a:pt x="125" y="2939"/>
                  </a:lnTo>
                  <a:lnTo>
                    <a:pt x="219" y="3032"/>
                  </a:lnTo>
                  <a:lnTo>
                    <a:pt x="344" y="3126"/>
                  </a:lnTo>
                  <a:lnTo>
                    <a:pt x="469" y="3220"/>
                  </a:lnTo>
                  <a:lnTo>
                    <a:pt x="625" y="3251"/>
                  </a:lnTo>
                  <a:lnTo>
                    <a:pt x="782" y="3282"/>
                  </a:lnTo>
                  <a:lnTo>
                    <a:pt x="1594" y="3282"/>
                  </a:lnTo>
                  <a:lnTo>
                    <a:pt x="1750" y="3251"/>
                  </a:lnTo>
                  <a:lnTo>
                    <a:pt x="1907" y="3220"/>
                  </a:lnTo>
                  <a:lnTo>
                    <a:pt x="2032" y="3126"/>
                  </a:lnTo>
                  <a:lnTo>
                    <a:pt x="2157" y="3032"/>
                  </a:lnTo>
                  <a:lnTo>
                    <a:pt x="2251" y="2939"/>
                  </a:lnTo>
                  <a:lnTo>
                    <a:pt x="2313" y="2782"/>
                  </a:lnTo>
                  <a:lnTo>
                    <a:pt x="2376" y="2626"/>
                  </a:lnTo>
                  <a:lnTo>
                    <a:pt x="2376" y="2470"/>
                  </a:lnTo>
                  <a:lnTo>
                    <a:pt x="2376" y="813"/>
                  </a:lnTo>
                  <a:lnTo>
                    <a:pt x="2376" y="657"/>
                  </a:lnTo>
                  <a:lnTo>
                    <a:pt x="2313" y="501"/>
                  </a:lnTo>
                  <a:lnTo>
                    <a:pt x="2251" y="376"/>
                  </a:lnTo>
                  <a:lnTo>
                    <a:pt x="2157" y="251"/>
                  </a:lnTo>
                  <a:lnTo>
                    <a:pt x="2032" y="157"/>
                  </a:lnTo>
                  <a:lnTo>
                    <a:pt x="1907" y="63"/>
                  </a:lnTo>
                  <a:lnTo>
                    <a:pt x="1750" y="32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g1261575968a_1_6"/>
            <p:cNvSpPr/>
            <p:nvPr/>
          </p:nvSpPr>
          <p:spPr>
            <a:xfrm>
              <a:off x="5020284" y="3400884"/>
              <a:ext cx="171850" cy="237451"/>
            </a:xfrm>
            <a:custGeom>
              <a:rect b="b" l="l" r="r" t="t"/>
              <a:pathLst>
                <a:path extrusionOk="0" fill="none" h="3283" w="2376">
                  <a:moveTo>
                    <a:pt x="2376" y="2470"/>
                  </a:moveTo>
                  <a:lnTo>
                    <a:pt x="2376" y="2470"/>
                  </a:lnTo>
                  <a:lnTo>
                    <a:pt x="2376" y="2626"/>
                  </a:lnTo>
                  <a:lnTo>
                    <a:pt x="2313" y="2782"/>
                  </a:lnTo>
                  <a:lnTo>
                    <a:pt x="2251" y="2939"/>
                  </a:lnTo>
                  <a:lnTo>
                    <a:pt x="2157" y="3032"/>
                  </a:lnTo>
                  <a:lnTo>
                    <a:pt x="2032" y="3126"/>
                  </a:lnTo>
                  <a:lnTo>
                    <a:pt x="1907" y="3220"/>
                  </a:lnTo>
                  <a:lnTo>
                    <a:pt x="1750" y="3251"/>
                  </a:lnTo>
                  <a:lnTo>
                    <a:pt x="1594" y="3282"/>
                  </a:lnTo>
                  <a:lnTo>
                    <a:pt x="782" y="3282"/>
                  </a:lnTo>
                  <a:lnTo>
                    <a:pt x="782" y="3282"/>
                  </a:lnTo>
                  <a:lnTo>
                    <a:pt x="625" y="3251"/>
                  </a:lnTo>
                  <a:lnTo>
                    <a:pt x="469" y="3220"/>
                  </a:lnTo>
                  <a:lnTo>
                    <a:pt x="344" y="3126"/>
                  </a:lnTo>
                  <a:lnTo>
                    <a:pt x="219" y="3032"/>
                  </a:lnTo>
                  <a:lnTo>
                    <a:pt x="125" y="2939"/>
                  </a:lnTo>
                  <a:lnTo>
                    <a:pt x="63" y="2782"/>
                  </a:lnTo>
                  <a:lnTo>
                    <a:pt x="0" y="2626"/>
                  </a:lnTo>
                  <a:lnTo>
                    <a:pt x="0" y="2470"/>
                  </a:lnTo>
                  <a:lnTo>
                    <a:pt x="0" y="813"/>
                  </a:lnTo>
                  <a:lnTo>
                    <a:pt x="0" y="813"/>
                  </a:lnTo>
                  <a:lnTo>
                    <a:pt x="0" y="657"/>
                  </a:lnTo>
                  <a:lnTo>
                    <a:pt x="63" y="501"/>
                  </a:lnTo>
                  <a:lnTo>
                    <a:pt x="125" y="376"/>
                  </a:lnTo>
                  <a:lnTo>
                    <a:pt x="219" y="251"/>
                  </a:lnTo>
                  <a:lnTo>
                    <a:pt x="344" y="157"/>
                  </a:lnTo>
                  <a:lnTo>
                    <a:pt x="469" y="63"/>
                  </a:lnTo>
                  <a:lnTo>
                    <a:pt x="625" y="32"/>
                  </a:lnTo>
                  <a:lnTo>
                    <a:pt x="782" y="0"/>
                  </a:lnTo>
                  <a:lnTo>
                    <a:pt x="1594" y="0"/>
                  </a:lnTo>
                  <a:lnTo>
                    <a:pt x="1594" y="0"/>
                  </a:lnTo>
                  <a:lnTo>
                    <a:pt x="1750" y="32"/>
                  </a:lnTo>
                  <a:lnTo>
                    <a:pt x="1907" y="63"/>
                  </a:lnTo>
                  <a:lnTo>
                    <a:pt x="2032" y="157"/>
                  </a:lnTo>
                  <a:lnTo>
                    <a:pt x="2157" y="251"/>
                  </a:lnTo>
                  <a:lnTo>
                    <a:pt x="2251" y="376"/>
                  </a:lnTo>
                  <a:lnTo>
                    <a:pt x="2313" y="501"/>
                  </a:lnTo>
                  <a:lnTo>
                    <a:pt x="2376" y="657"/>
                  </a:lnTo>
                  <a:lnTo>
                    <a:pt x="2376" y="813"/>
                  </a:lnTo>
                  <a:lnTo>
                    <a:pt x="2376" y="247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g1261575968a_1_6"/>
            <p:cNvSpPr/>
            <p:nvPr/>
          </p:nvSpPr>
          <p:spPr>
            <a:xfrm>
              <a:off x="4258350" y="2245544"/>
              <a:ext cx="391147" cy="52076"/>
            </a:xfrm>
            <a:custGeom>
              <a:rect b="b" l="l" r="r" t="t"/>
              <a:pathLst>
                <a:path extrusionOk="0" h="720" w="5408">
                  <a:moveTo>
                    <a:pt x="688" y="1"/>
                  </a:moveTo>
                  <a:lnTo>
                    <a:pt x="563" y="63"/>
                  </a:lnTo>
                  <a:lnTo>
                    <a:pt x="469" y="126"/>
                  </a:lnTo>
                  <a:lnTo>
                    <a:pt x="344" y="188"/>
                  </a:lnTo>
                  <a:lnTo>
                    <a:pt x="63" y="501"/>
                  </a:lnTo>
                  <a:lnTo>
                    <a:pt x="0" y="595"/>
                  </a:lnTo>
                  <a:lnTo>
                    <a:pt x="0" y="657"/>
                  </a:lnTo>
                  <a:lnTo>
                    <a:pt x="63" y="689"/>
                  </a:lnTo>
                  <a:lnTo>
                    <a:pt x="157" y="720"/>
                  </a:lnTo>
                  <a:lnTo>
                    <a:pt x="5283" y="720"/>
                  </a:lnTo>
                  <a:lnTo>
                    <a:pt x="5345" y="689"/>
                  </a:lnTo>
                  <a:lnTo>
                    <a:pt x="5408" y="657"/>
                  </a:lnTo>
                  <a:lnTo>
                    <a:pt x="5408" y="595"/>
                  </a:lnTo>
                  <a:lnTo>
                    <a:pt x="5345" y="501"/>
                  </a:lnTo>
                  <a:lnTo>
                    <a:pt x="5064" y="188"/>
                  </a:lnTo>
                  <a:lnTo>
                    <a:pt x="4970" y="126"/>
                  </a:lnTo>
                  <a:lnTo>
                    <a:pt x="4845" y="63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03C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g1261575968a_1_6"/>
            <p:cNvSpPr/>
            <p:nvPr/>
          </p:nvSpPr>
          <p:spPr>
            <a:xfrm>
              <a:off x="5067733" y="2629910"/>
              <a:ext cx="63359" cy="49834"/>
            </a:xfrm>
            <a:custGeom>
              <a:rect b="b" l="l" r="r" t="t"/>
              <a:pathLst>
                <a:path extrusionOk="0" h="689" w="876">
                  <a:moveTo>
                    <a:pt x="0" y="1"/>
                  </a:moveTo>
                  <a:lnTo>
                    <a:pt x="0" y="688"/>
                  </a:lnTo>
                  <a:lnTo>
                    <a:pt x="876" y="688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rgbClr val="BABC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g1261575968a_1_6"/>
            <p:cNvSpPr/>
            <p:nvPr/>
          </p:nvSpPr>
          <p:spPr>
            <a:xfrm>
              <a:off x="5112940" y="2584703"/>
              <a:ext cx="167366" cy="122161"/>
            </a:xfrm>
            <a:custGeom>
              <a:rect b="b" l="l" r="r" t="t"/>
              <a:pathLst>
                <a:path extrusionOk="0" h="1689" w="2314">
                  <a:moveTo>
                    <a:pt x="282" y="1"/>
                  </a:moveTo>
                  <a:lnTo>
                    <a:pt x="157" y="32"/>
                  </a:lnTo>
                  <a:lnTo>
                    <a:pt x="63" y="94"/>
                  </a:lnTo>
                  <a:lnTo>
                    <a:pt x="32" y="188"/>
                  </a:lnTo>
                  <a:lnTo>
                    <a:pt x="1" y="282"/>
                  </a:lnTo>
                  <a:lnTo>
                    <a:pt x="1" y="1407"/>
                  </a:lnTo>
                  <a:lnTo>
                    <a:pt x="32" y="1532"/>
                  </a:lnTo>
                  <a:lnTo>
                    <a:pt x="63" y="1595"/>
                  </a:lnTo>
                  <a:lnTo>
                    <a:pt x="157" y="1657"/>
                  </a:lnTo>
                  <a:lnTo>
                    <a:pt x="282" y="1688"/>
                  </a:lnTo>
                  <a:lnTo>
                    <a:pt x="2032" y="1688"/>
                  </a:lnTo>
                  <a:lnTo>
                    <a:pt x="2126" y="1657"/>
                  </a:lnTo>
                  <a:lnTo>
                    <a:pt x="2220" y="1595"/>
                  </a:lnTo>
                  <a:lnTo>
                    <a:pt x="2282" y="1532"/>
                  </a:lnTo>
                  <a:lnTo>
                    <a:pt x="2314" y="1407"/>
                  </a:lnTo>
                  <a:lnTo>
                    <a:pt x="2314" y="282"/>
                  </a:lnTo>
                  <a:lnTo>
                    <a:pt x="2282" y="188"/>
                  </a:lnTo>
                  <a:lnTo>
                    <a:pt x="2220" y="94"/>
                  </a:lnTo>
                  <a:lnTo>
                    <a:pt x="2126" y="32"/>
                  </a:lnTo>
                  <a:lnTo>
                    <a:pt x="2032" y="1"/>
                  </a:lnTo>
                  <a:close/>
                </a:path>
              </a:pathLst>
            </a:custGeom>
            <a:solidFill>
              <a:srgbClr val="E5E5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g1261575968a_1_6"/>
            <p:cNvSpPr/>
            <p:nvPr/>
          </p:nvSpPr>
          <p:spPr>
            <a:xfrm>
              <a:off x="3776771" y="2629910"/>
              <a:ext cx="63359" cy="49834"/>
            </a:xfrm>
            <a:custGeom>
              <a:rect b="b" l="l" r="r" t="t"/>
              <a:pathLst>
                <a:path extrusionOk="0" h="689" w="876">
                  <a:moveTo>
                    <a:pt x="1" y="1"/>
                  </a:moveTo>
                  <a:lnTo>
                    <a:pt x="1" y="688"/>
                  </a:lnTo>
                  <a:lnTo>
                    <a:pt x="876" y="688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rgbClr val="BABC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g1261575968a_1_6"/>
            <p:cNvSpPr/>
            <p:nvPr/>
          </p:nvSpPr>
          <p:spPr>
            <a:xfrm>
              <a:off x="3627552" y="2584703"/>
              <a:ext cx="167366" cy="122161"/>
            </a:xfrm>
            <a:custGeom>
              <a:rect b="b" l="l" r="r" t="t"/>
              <a:pathLst>
                <a:path extrusionOk="0" h="1689" w="2314">
                  <a:moveTo>
                    <a:pt x="282" y="1"/>
                  </a:moveTo>
                  <a:lnTo>
                    <a:pt x="188" y="32"/>
                  </a:lnTo>
                  <a:lnTo>
                    <a:pt x="94" y="94"/>
                  </a:lnTo>
                  <a:lnTo>
                    <a:pt x="32" y="188"/>
                  </a:lnTo>
                  <a:lnTo>
                    <a:pt x="1" y="282"/>
                  </a:lnTo>
                  <a:lnTo>
                    <a:pt x="1" y="1407"/>
                  </a:lnTo>
                  <a:lnTo>
                    <a:pt x="32" y="1532"/>
                  </a:lnTo>
                  <a:lnTo>
                    <a:pt x="94" y="1595"/>
                  </a:lnTo>
                  <a:lnTo>
                    <a:pt x="188" y="1657"/>
                  </a:lnTo>
                  <a:lnTo>
                    <a:pt x="282" y="1688"/>
                  </a:lnTo>
                  <a:lnTo>
                    <a:pt x="2032" y="1688"/>
                  </a:lnTo>
                  <a:lnTo>
                    <a:pt x="2157" y="1657"/>
                  </a:lnTo>
                  <a:lnTo>
                    <a:pt x="2251" y="1595"/>
                  </a:lnTo>
                  <a:lnTo>
                    <a:pt x="2282" y="1532"/>
                  </a:lnTo>
                  <a:lnTo>
                    <a:pt x="2314" y="1407"/>
                  </a:lnTo>
                  <a:lnTo>
                    <a:pt x="2314" y="282"/>
                  </a:lnTo>
                  <a:lnTo>
                    <a:pt x="2282" y="188"/>
                  </a:lnTo>
                  <a:lnTo>
                    <a:pt x="2251" y="94"/>
                  </a:lnTo>
                  <a:lnTo>
                    <a:pt x="2157" y="32"/>
                  </a:lnTo>
                  <a:lnTo>
                    <a:pt x="2032" y="1"/>
                  </a:lnTo>
                  <a:close/>
                </a:path>
              </a:pathLst>
            </a:custGeom>
            <a:solidFill>
              <a:srgbClr val="E5E5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g1261575968a_1_6"/>
            <p:cNvSpPr/>
            <p:nvPr/>
          </p:nvSpPr>
          <p:spPr>
            <a:xfrm>
              <a:off x="3672759" y="2286266"/>
              <a:ext cx="1564516" cy="1286489"/>
            </a:xfrm>
            <a:custGeom>
              <a:rect b="b" l="l" r="r" t="t"/>
              <a:pathLst>
                <a:path extrusionOk="0" h="17787" w="21631">
                  <a:moveTo>
                    <a:pt x="10816" y="1"/>
                  </a:moveTo>
                  <a:lnTo>
                    <a:pt x="8190" y="63"/>
                  </a:lnTo>
                  <a:lnTo>
                    <a:pt x="6221" y="126"/>
                  </a:lnTo>
                  <a:lnTo>
                    <a:pt x="5439" y="188"/>
                  </a:lnTo>
                  <a:lnTo>
                    <a:pt x="4908" y="219"/>
                  </a:lnTo>
                  <a:lnTo>
                    <a:pt x="4752" y="282"/>
                  </a:lnTo>
                  <a:lnTo>
                    <a:pt x="4596" y="344"/>
                  </a:lnTo>
                  <a:lnTo>
                    <a:pt x="4439" y="469"/>
                  </a:lnTo>
                  <a:lnTo>
                    <a:pt x="4283" y="594"/>
                  </a:lnTo>
                  <a:lnTo>
                    <a:pt x="4033" y="876"/>
                  </a:lnTo>
                  <a:lnTo>
                    <a:pt x="3783" y="1188"/>
                  </a:lnTo>
                  <a:lnTo>
                    <a:pt x="3595" y="1501"/>
                  </a:lnTo>
                  <a:lnTo>
                    <a:pt x="3470" y="1782"/>
                  </a:lnTo>
                  <a:lnTo>
                    <a:pt x="3345" y="2032"/>
                  </a:lnTo>
                  <a:lnTo>
                    <a:pt x="1751" y="5846"/>
                  </a:lnTo>
                  <a:lnTo>
                    <a:pt x="626" y="8565"/>
                  </a:lnTo>
                  <a:lnTo>
                    <a:pt x="32" y="9909"/>
                  </a:lnTo>
                  <a:lnTo>
                    <a:pt x="1" y="10034"/>
                  </a:lnTo>
                  <a:lnTo>
                    <a:pt x="1" y="10284"/>
                  </a:lnTo>
                  <a:lnTo>
                    <a:pt x="32" y="11003"/>
                  </a:lnTo>
                  <a:lnTo>
                    <a:pt x="157" y="13160"/>
                  </a:lnTo>
                  <a:lnTo>
                    <a:pt x="345" y="15379"/>
                  </a:lnTo>
                  <a:lnTo>
                    <a:pt x="438" y="16629"/>
                  </a:lnTo>
                  <a:lnTo>
                    <a:pt x="438" y="16848"/>
                  </a:lnTo>
                  <a:lnTo>
                    <a:pt x="532" y="17067"/>
                  </a:lnTo>
                  <a:lnTo>
                    <a:pt x="626" y="17255"/>
                  </a:lnTo>
                  <a:lnTo>
                    <a:pt x="720" y="17442"/>
                  </a:lnTo>
                  <a:lnTo>
                    <a:pt x="938" y="17692"/>
                  </a:lnTo>
                  <a:lnTo>
                    <a:pt x="1032" y="17786"/>
                  </a:lnTo>
                  <a:lnTo>
                    <a:pt x="5439" y="17786"/>
                  </a:lnTo>
                  <a:lnTo>
                    <a:pt x="5690" y="17692"/>
                  </a:lnTo>
                  <a:lnTo>
                    <a:pt x="5908" y="17630"/>
                  </a:lnTo>
                  <a:lnTo>
                    <a:pt x="6190" y="17598"/>
                  </a:lnTo>
                  <a:lnTo>
                    <a:pt x="15442" y="17598"/>
                  </a:lnTo>
                  <a:lnTo>
                    <a:pt x="15692" y="17630"/>
                  </a:lnTo>
                  <a:lnTo>
                    <a:pt x="15942" y="17692"/>
                  </a:lnTo>
                  <a:lnTo>
                    <a:pt x="16161" y="17786"/>
                  </a:lnTo>
                  <a:lnTo>
                    <a:pt x="20568" y="17786"/>
                  </a:lnTo>
                  <a:lnTo>
                    <a:pt x="20662" y="17692"/>
                  </a:lnTo>
                  <a:lnTo>
                    <a:pt x="20881" y="17442"/>
                  </a:lnTo>
                  <a:lnTo>
                    <a:pt x="21006" y="17255"/>
                  </a:lnTo>
                  <a:lnTo>
                    <a:pt x="21099" y="17067"/>
                  </a:lnTo>
                  <a:lnTo>
                    <a:pt x="21162" y="16848"/>
                  </a:lnTo>
                  <a:lnTo>
                    <a:pt x="21193" y="16629"/>
                  </a:lnTo>
                  <a:lnTo>
                    <a:pt x="21287" y="15379"/>
                  </a:lnTo>
                  <a:lnTo>
                    <a:pt x="21443" y="13160"/>
                  </a:lnTo>
                  <a:lnTo>
                    <a:pt x="21600" y="11003"/>
                  </a:lnTo>
                  <a:lnTo>
                    <a:pt x="21631" y="10284"/>
                  </a:lnTo>
                  <a:lnTo>
                    <a:pt x="21600" y="10034"/>
                  </a:lnTo>
                  <a:lnTo>
                    <a:pt x="21568" y="9909"/>
                  </a:lnTo>
                  <a:lnTo>
                    <a:pt x="21006" y="8565"/>
                  </a:lnTo>
                  <a:lnTo>
                    <a:pt x="19849" y="5846"/>
                  </a:lnTo>
                  <a:lnTo>
                    <a:pt x="18255" y="2032"/>
                  </a:lnTo>
                  <a:lnTo>
                    <a:pt x="18161" y="1782"/>
                  </a:lnTo>
                  <a:lnTo>
                    <a:pt x="18005" y="1501"/>
                  </a:lnTo>
                  <a:lnTo>
                    <a:pt x="17817" y="1188"/>
                  </a:lnTo>
                  <a:lnTo>
                    <a:pt x="17599" y="876"/>
                  </a:lnTo>
                  <a:lnTo>
                    <a:pt x="17317" y="594"/>
                  </a:lnTo>
                  <a:lnTo>
                    <a:pt x="17192" y="469"/>
                  </a:lnTo>
                  <a:lnTo>
                    <a:pt x="17036" y="344"/>
                  </a:lnTo>
                  <a:lnTo>
                    <a:pt x="16880" y="282"/>
                  </a:lnTo>
                  <a:lnTo>
                    <a:pt x="16692" y="219"/>
                  </a:lnTo>
                  <a:lnTo>
                    <a:pt x="16192" y="188"/>
                  </a:lnTo>
                  <a:lnTo>
                    <a:pt x="15379" y="126"/>
                  </a:lnTo>
                  <a:lnTo>
                    <a:pt x="13410" y="63"/>
                  </a:lnTo>
                  <a:lnTo>
                    <a:pt x="10816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g1261575968a_1_6"/>
            <p:cNvSpPr/>
            <p:nvPr/>
          </p:nvSpPr>
          <p:spPr>
            <a:xfrm>
              <a:off x="3672759" y="2286266"/>
              <a:ext cx="1564516" cy="1286489"/>
            </a:xfrm>
            <a:custGeom>
              <a:rect b="b" l="l" r="r" t="t"/>
              <a:pathLst>
                <a:path extrusionOk="0" fill="none" h="17787" w="21631">
                  <a:moveTo>
                    <a:pt x="21568" y="9909"/>
                  </a:moveTo>
                  <a:lnTo>
                    <a:pt x="21568" y="9909"/>
                  </a:lnTo>
                  <a:lnTo>
                    <a:pt x="21006" y="8565"/>
                  </a:lnTo>
                  <a:lnTo>
                    <a:pt x="19849" y="5846"/>
                  </a:lnTo>
                  <a:lnTo>
                    <a:pt x="18255" y="2032"/>
                  </a:lnTo>
                  <a:lnTo>
                    <a:pt x="18255" y="2032"/>
                  </a:lnTo>
                  <a:lnTo>
                    <a:pt x="18161" y="1782"/>
                  </a:lnTo>
                  <a:lnTo>
                    <a:pt x="18005" y="1501"/>
                  </a:lnTo>
                  <a:lnTo>
                    <a:pt x="17817" y="1188"/>
                  </a:lnTo>
                  <a:lnTo>
                    <a:pt x="17599" y="876"/>
                  </a:lnTo>
                  <a:lnTo>
                    <a:pt x="17317" y="594"/>
                  </a:lnTo>
                  <a:lnTo>
                    <a:pt x="17192" y="469"/>
                  </a:lnTo>
                  <a:lnTo>
                    <a:pt x="17036" y="344"/>
                  </a:lnTo>
                  <a:lnTo>
                    <a:pt x="16880" y="282"/>
                  </a:lnTo>
                  <a:lnTo>
                    <a:pt x="16692" y="219"/>
                  </a:lnTo>
                  <a:lnTo>
                    <a:pt x="16692" y="219"/>
                  </a:lnTo>
                  <a:lnTo>
                    <a:pt x="16192" y="188"/>
                  </a:lnTo>
                  <a:lnTo>
                    <a:pt x="15379" y="126"/>
                  </a:lnTo>
                  <a:lnTo>
                    <a:pt x="13410" y="63"/>
                  </a:lnTo>
                  <a:lnTo>
                    <a:pt x="10816" y="1"/>
                  </a:lnTo>
                  <a:lnTo>
                    <a:pt x="10816" y="1"/>
                  </a:lnTo>
                  <a:lnTo>
                    <a:pt x="8190" y="63"/>
                  </a:lnTo>
                  <a:lnTo>
                    <a:pt x="6221" y="126"/>
                  </a:lnTo>
                  <a:lnTo>
                    <a:pt x="5439" y="188"/>
                  </a:lnTo>
                  <a:lnTo>
                    <a:pt x="4908" y="219"/>
                  </a:lnTo>
                  <a:lnTo>
                    <a:pt x="4908" y="219"/>
                  </a:lnTo>
                  <a:lnTo>
                    <a:pt x="4752" y="282"/>
                  </a:lnTo>
                  <a:lnTo>
                    <a:pt x="4596" y="344"/>
                  </a:lnTo>
                  <a:lnTo>
                    <a:pt x="4439" y="469"/>
                  </a:lnTo>
                  <a:lnTo>
                    <a:pt x="4283" y="594"/>
                  </a:lnTo>
                  <a:lnTo>
                    <a:pt x="4033" y="876"/>
                  </a:lnTo>
                  <a:lnTo>
                    <a:pt x="3783" y="1188"/>
                  </a:lnTo>
                  <a:lnTo>
                    <a:pt x="3595" y="1501"/>
                  </a:lnTo>
                  <a:lnTo>
                    <a:pt x="3470" y="1782"/>
                  </a:lnTo>
                  <a:lnTo>
                    <a:pt x="3345" y="2032"/>
                  </a:lnTo>
                  <a:lnTo>
                    <a:pt x="3345" y="2032"/>
                  </a:lnTo>
                  <a:lnTo>
                    <a:pt x="1751" y="5846"/>
                  </a:lnTo>
                  <a:lnTo>
                    <a:pt x="626" y="8565"/>
                  </a:lnTo>
                  <a:lnTo>
                    <a:pt x="32" y="9909"/>
                  </a:lnTo>
                  <a:lnTo>
                    <a:pt x="32" y="9909"/>
                  </a:lnTo>
                  <a:lnTo>
                    <a:pt x="1" y="10034"/>
                  </a:lnTo>
                  <a:lnTo>
                    <a:pt x="1" y="10284"/>
                  </a:lnTo>
                  <a:lnTo>
                    <a:pt x="32" y="11003"/>
                  </a:lnTo>
                  <a:lnTo>
                    <a:pt x="157" y="13160"/>
                  </a:lnTo>
                  <a:lnTo>
                    <a:pt x="345" y="15379"/>
                  </a:lnTo>
                  <a:lnTo>
                    <a:pt x="438" y="16629"/>
                  </a:lnTo>
                  <a:lnTo>
                    <a:pt x="438" y="16629"/>
                  </a:lnTo>
                  <a:lnTo>
                    <a:pt x="438" y="16848"/>
                  </a:lnTo>
                  <a:lnTo>
                    <a:pt x="532" y="17067"/>
                  </a:lnTo>
                  <a:lnTo>
                    <a:pt x="626" y="17255"/>
                  </a:lnTo>
                  <a:lnTo>
                    <a:pt x="720" y="17442"/>
                  </a:lnTo>
                  <a:lnTo>
                    <a:pt x="938" y="17692"/>
                  </a:lnTo>
                  <a:lnTo>
                    <a:pt x="1032" y="17786"/>
                  </a:lnTo>
                  <a:lnTo>
                    <a:pt x="5439" y="17786"/>
                  </a:lnTo>
                  <a:lnTo>
                    <a:pt x="5439" y="17786"/>
                  </a:lnTo>
                  <a:lnTo>
                    <a:pt x="5690" y="17692"/>
                  </a:lnTo>
                  <a:lnTo>
                    <a:pt x="5908" y="17630"/>
                  </a:lnTo>
                  <a:lnTo>
                    <a:pt x="6190" y="17598"/>
                  </a:lnTo>
                  <a:lnTo>
                    <a:pt x="6190" y="17598"/>
                  </a:lnTo>
                  <a:lnTo>
                    <a:pt x="10816" y="17598"/>
                  </a:lnTo>
                  <a:lnTo>
                    <a:pt x="10816" y="17598"/>
                  </a:lnTo>
                  <a:lnTo>
                    <a:pt x="15442" y="17598"/>
                  </a:lnTo>
                  <a:lnTo>
                    <a:pt x="15442" y="17598"/>
                  </a:lnTo>
                  <a:lnTo>
                    <a:pt x="15692" y="17630"/>
                  </a:lnTo>
                  <a:lnTo>
                    <a:pt x="15942" y="17692"/>
                  </a:lnTo>
                  <a:lnTo>
                    <a:pt x="16161" y="17786"/>
                  </a:lnTo>
                  <a:lnTo>
                    <a:pt x="20568" y="17786"/>
                  </a:lnTo>
                  <a:lnTo>
                    <a:pt x="20568" y="17786"/>
                  </a:lnTo>
                  <a:lnTo>
                    <a:pt x="20662" y="17692"/>
                  </a:lnTo>
                  <a:lnTo>
                    <a:pt x="20881" y="17442"/>
                  </a:lnTo>
                  <a:lnTo>
                    <a:pt x="21006" y="17255"/>
                  </a:lnTo>
                  <a:lnTo>
                    <a:pt x="21099" y="17067"/>
                  </a:lnTo>
                  <a:lnTo>
                    <a:pt x="21162" y="16848"/>
                  </a:lnTo>
                  <a:lnTo>
                    <a:pt x="21193" y="16629"/>
                  </a:lnTo>
                  <a:lnTo>
                    <a:pt x="21193" y="16629"/>
                  </a:lnTo>
                  <a:lnTo>
                    <a:pt x="21287" y="15379"/>
                  </a:lnTo>
                  <a:lnTo>
                    <a:pt x="21443" y="13160"/>
                  </a:lnTo>
                  <a:lnTo>
                    <a:pt x="21600" y="11003"/>
                  </a:lnTo>
                  <a:lnTo>
                    <a:pt x="21631" y="10284"/>
                  </a:lnTo>
                  <a:lnTo>
                    <a:pt x="21600" y="10034"/>
                  </a:lnTo>
                  <a:lnTo>
                    <a:pt x="21568" y="99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g1261575968a_1_6"/>
            <p:cNvSpPr/>
            <p:nvPr/>
          </p:nvSpPr>
          <p:spPr>
            <a:xfrm>
              <a:off x="3892066" y="2329230"/>
              <a:ext cx="1123680" cy="354983"/>
            </a:xfrm>
            <a:custGeom>
              <a:rect b="b" l="l" r="r" t="t"/>
              <a:pathLst>
                <a:path extrusionOk="0" h="4908" w="15536">
                  <a:moveTo>
                    <a:pt x="6033" y="0"/>
                  </a:moveTo>
                  <a:lnTo>
                    <a:pt x="4158" y="32"/>
                  </a:lnTo>
                  <a:lnTo>
                    <a:pt x="3314" y="94"/>
                  </a:lnTo>
                  <a:lnTo>
                    <a:pt x="2564" y="157"/>
                  </a:lnTo>
                  <a:lnTo>
                    <a:pt x="2032" y="219"/>
                  </a:lnTo>
                  <a:lnTo>
                    <a:pt x="1720" y="282"/>
                  </a:lnTo>
                  <a:lnTo>
                    <a:pt x="1626" y="376"/>
                  </a:lnTo>
                  <a:lnTo>
                    <a:pt x="1501" y="563"/>
                  </a:lnTo>
                  <a:lnTo>
                    <a:pt x="1251" y="1094"/>
                  </a:lnTo>
                  <a:lnTo>
                    <a:pt x="970" y="1845"/>
                  </a:lnTo>
                  <a:lnTo>
                    <a:pt x="688" y="2689"/>
                  </a:lnTo>
                  <a:lnTo>
                    <a:pt x="219" y="4220"/>
                  </a:lnTo>
                  <a:lnTo>
                    <a:pt x="1" y="4908"/>
                  </a:lnTo>
                  <a:lnTo>
                    <a:pt x="7784" y="4752"/>
                  </a:lnTo>
                  <a:lnTo>
                    <a:pt x="15536" y="4908"/>
                  </a:lnTo>
                  <a:lnTo>
                    <a:pt x="15348" y="4220"/>
                  </a:lnTo>
                  <a:lnTo>
                    <a:pt x="14879" y="2689"/>
                  </a:lnTo>
                  <a:lnTo>
                    <a:pt x="14598" y="1845"/>
                  </a:lnTo>
                  <a:lnTo>
                    <a:pt x="14317" y="1094"/>
                  </a:lnTo>
                  <a:lnTo>
                    <a:pt x="14035" y="563"/>
                  </a:lnTo>
                  <a:lnTo>
                    <a:pt x="13941" y="376"/>
                  </a:lnTo>
                  <a:lnTo>
                    <a:pt x="13848" y="282"/>
                  </a:lnTo>
                  <a:lnTo>
                    <a:pt x="13535" y="219"/>
                  </a:lnTo>
                  <a:lnTo>
                    <a:pt x="12972" y="157"/>
                  </a:lnTo>
                  <a:lnTo>
                    <a:pt x="12254" y="94"/>
                  </a:lnTo>
                  <a:lnTo>
                    <a:pt x="11378" y="32"/>
                  </a:lnTo>
                  <a:lnTo>
                    <a:pt x="9503" y="0"/>
                  </a:lnTo>
                  <a:lnTo>
                    <a:pt x="8596" y="0"/>
                  </a:lnTo>
                  <a:lnTo>
                    <a:pt x="7784" y="32"/>
                  </a:lnTo>
                  <a:lnTo>
                    <a:pt x="697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g1261575968a_1_6"/>
            <p:cNvSpPr/>
            <p:nvPr/>
          </p:nvSpPr>
          <p:spPr>
            <a:xfrm>
              <a:off x="3892066" y="2329230"/>
              <a:ext cx="1123680" cy="354983"/>
            </a:xfrm>
            <a:custGeom>
              <a:rect b="b" l="l" r="r" t="t"/>
              <a:pathLst>
                <a:path extrusionOk="0" fill="none" h="4908" w="15536">
                  <a:moveTo>
                    <a:pt x="13848" y="282"/>
                  </a:moveTo>
                  <a:lnTo>
                    <a:pt x="13848" y="282"/>
                  </a:lnTo>
                  <a:lnTo>
                    <a:pt x="13535" y="219"/>
                  </a:lnTo>
                  <a:lnTo>
                    <a:pt x="12972" y="157"/>
                  </a:lnTo>
                  <a:lnTo>
                    <a:pt x="12254" y="94"/>
                  </a:lnTo>
                  <a:lnTo>
                    <a:pt x="11378" y="32"/>
                  </a:lnTo>
                  <a:lnTo>
                    <a:pt x="9503" y="0"/>
                  </a:lnTo>
                  <a:lnTo>
                    <a:pt x="8596" y="0"/>
                  </a:lnTo>
                  <a:lnTo>
                    <a:pt x="7784" y="32"/>
                  </a:lnTo>
                  <a:lnTo>
                    <a:pt x="7784" y="32"/>
                  </a:lnTo>
                  <a:lnTo>
                    <a:pt x="6971" y="0"/>
                  </a:lnTo>
                  <a:lnTo>
                    <a:pt x="6033" y="0"/>
                  </a:lnTo>
                  <a:lnTo>
                    <a:pt x="4158" y="32"/>
                  </a:lnTo>
                  <a:lnTo>
                    <a:pt x="3314" y="94"/>
                  </a:lnTo>
                  <a:lnTo>
                    <a:pt x="2564" y="157"/>
                  </a:lnTo>
                  <a:lnTo>
                    <a:pt x="2032" y="219"/>
                  </a:lnTo>
                  <a:lnTo>
                    <a:pt x="1720" y="282"/>
                  </a:lnTo>
                  <a:lnTo>
                    <a:pt x="1720" y="282"/>
                  </a:lnTo>
                  <a:lnTo>
                    <a:pt x="1626" y="376"/>
                  </a:lnTo>
                  <a:lnTo>
                    <a:pt x="1501" y="563"/>
                  </a:lnTo>
                  <a:lnTo>
                    <a:pt x="1251" y="1094"/>
                  </a:lnTo>
                  <a:lnTo>
                    <a:pt x="970" y="1845"/>
                  </a:lnTo>
                  <a:lnTo>
                    <a:pt x="688" y="2689"/>
                  </a:lnTo>
                  <a:lnTo>
                    <a:pt x="219" y="4220"/>
                  </a:lnTo>
                  <a:lnTo>
                    <a:pt x="1" y="4908"/>
                  </a:lnTo>
                  <a:lnTo>
                    <a:pt x="7784" y="4752"/>
                  </a:lnTo>
                  <a:lnTo>
                    <a:pt x="15536" y="4908"/>
                  </a:lnTo>
                  <a:lnTo>
                    <a:pt x="15536" y="4908"/>
                  </a:lnTo>
                  <a:lnTo>
                    <a:pt x="15348" y="4220"/>
                  </a:lnTo>
                  <a:lnTo>
                    <a:pt x="14879" y="2689"/>
                  </a:lnTo>
                  <a:lnTo>
                    <a:pt x="14598" y="1845"/>
                  </a:lnTo>
                  <a:lnTo>
                    <a:pt x="14317" y="1094"/>
                  </a:lnTo>
                  <a:lnTo>
                    <a:pt x="14035" y="563"/>
                  </a:lnTo>
                  <a:lnTo>
                    <a:pt x="13941" y="376"/>
                  </a:lnTo>
                  <a:lnTo>
                    <a:pt x="13848" y="28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g1261575968a_1_6"/>
            <p:cNvSpPr/>
            <p:nvPr/>
          </p:nvSpPr>
          <p:spPr>
            <a:xfrm>
              <a:off x="3885267" y="2550780"/>
              <a:ext cx="1137278" cy="140243"/>
            </a:xfrm>
            <a:custGeom>
              <a:rect b="b" l="l" r="r" t="t"/>
              <a:pathLst>
                <a:path extrusionOk="0" h="1939" w="15724">
                  <a:moveTo>
                    <a:pt x="7878" y="1689"/>
                  </a:moveTo>
                  <a:lnTo>
                    <a:pt x="95" y="1845"/>
                  </a:lnTo>
                  <a:lnTo>
                    <a:pt x="15630" y="1845"/>
                  </a:lnTo>
                  <a:lnTo>
                    <a:pt x="7878" y="1689"/>
                  </a:lnTo>
                  <a:close/>
                  <a:moveTo>
                    <a:pt x="657" y="1"/>
                  </a:moveTo>
                  <a:lnTo>
                    <a:pt x="188" y="1345"/>
                  </a:lnTo>
                  <a:lnTo>
                    <a:pt x="1" y="1939"/>
                  </a:lnTo>
                  <a:lnTo>
                    <a:pt x="63" y="1939"/>
                  </a:lnTo>
                  <a:lnTo>
                    <a:pt x="95" y="1845"/>
                  </a:lnTo>
                  <a:lnTo>
                    <a:pt x="251" y="1282"/>
                  </a:lnTo>
                  <a:lnTo>
                    <a:pt x="657" y="1"/>
                  </a:lnTo>
                  <a:close/>
                  <a:moveTo>
                    <a:pt x="15192" y="376"/>
                  </a:moveTo>
                  <a:lnTo>
                    <a:pt x="15630" y="1845"/>
                  </a:lnTo>
                  <a:lnTo>
                    <a:pt x="15661" y="1939"/>
                  </a:lnTo>
                  <a:lnTo>
                    <a:pt x="15723" y="1939"/>
                  </a:lnTo>
                  <a:lnTo>
                    <a:pt x="15192" y="376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g1261575968a_1_6"/>
            <p:cNvSpPr/>
            <p:nvPr/>
          </p:nvSpPr>
          <p:spPr>
            <a:xfrm>
              <a:off x="3892066" y="2672874"/>
              <a:ext cx="1123680" cy="11355"/>
            </a:xfrm>
            <a:custGeom>
              <a:rect b="b" l="l" r="r" t="t"/>
              <a:pathLst>
                <a:path extrusionOk="0" fill="none" h="157" w="15536">
                  <a:moveTo>
                    <a:pt x="7784" y="1"/>
                  </a:moveTo>
                  <a:lnTo>
                    <a:pt x="1" y="157"/>
                  </a:lnTo>
                  <a:lnTo>
                    <a:pt x="15536" y="157"/>
                  </a:lnTo>
                  <a:lnTo>
                    <a:pt x="778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g1261575968a_1_6"/>
            <p:cNvSpPr/>
            <p:nvPr/>
          </p:nvSpPr>
          <p:spPr>
            <a:xfrm>
              <a:off x="4984046" y="2577904"/>
              <a:ext cx="38551" cy="113120"/>
            </a:xfrm>
            <a:custGeom>
              <a:rect b="b" l="l" r="r" t="t"/>
              <a:pathLst>
                <a:path extrusionOk="0" fill="none" h="1564" w="533">
                  <a:moveTo>
                    <a:pt x="1" y="1"/>
                  </a:moveTo>
                  <a:lnTo>
                    <a:pt x="1" y="1"/>
                  </a:lnTo>
                  <a:lnTo>
                    <a:pt x="439" y="1470"/>
                  </a:lnTo>
                  <a:lnTo>
                    <a:pt x="439" y="1470"/>
                  </a:lnTo>
                  <a:lnTo>
                    <a:pt x="470" y="1564"/>
                  </a:lnTo>
                  <a:lnTo>
                    <a:pt x="532" y="1564"/>
                  </a:lnTo>
                  <a:lnTo>
                    <a:pt x="532" y="15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g1261575968a_1_6"/>
            <p:cNvSpPr/>
            <p:nvPr/>
          </p:nvSpPr>
          <p:spPr>
            <a:xfrm>
              <a:off x="3885267" y="2550780"/>
              <a:ext cx="47591" cy="140243"/>
            </a:xfrm>
            <a:custGeom>
              <a:rect b="b" l="l" r="r" t="t"/>
              <a:pathLst>
                <a:path extrusionOk="0" fill="none" h="1939" w="658">
                  <a:moveTo>
                    <a:pt x="657" y="1"/>
                  </a:moveTo>
                  <a:lnTo>
                    <a:pt x="657" y="1"/>
                  </a:lnTo>
                  <a:lnTo>
                    <a:pt x="188" y="1345"/>
                  </a:lnTo>
                  <a:lnTo>
                    <a:pt x="1" y="1939"/>
                  </a:lnTo>
                  <a:lnTo>
                    <a:pt x="63" y="1939"/>
                  </a:lnTo>
                  <a:lnTo>
                    <a:pt x="95" y="1845"/>
                  </a:lnTo>
                  <a:lnTo>
                    <a:pt x="95" y="1845"/>
                  </a:lnTo>
                  <a:lnTo>
                    <a:pt x="251" y="1282"/>
                  </a:lnTo>
                  <a:lnTo>
                    <a:pt x="65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g1261575968a_1_6"/>
            <p:cNvSpPr/>
            <p:nvPr/>
          </p:nvSpPr>
          <p:spPr>
            <a:xfrm>
              <a:off x="3892066" y="2351798"/>
              <a:ext cx="1123680" cy="332417"/>
            </a:xfrm>
            <a:custGeom>
              <a:rect b="b" l="l" r="r" t="t"/>
              <a:pathLst>
                <a:path extrusionOk="0" h="4596" w="15536">
                  <a:moveTo>
                    <a:pt x="6315" y="1"/>
                  </a:moveTo>
                  <a:lnTo>
                    <a:pt x="4846" y="32"/>
                  </a:lnTo>
                  <a:lnTo>
                    <a:pt x="3439" y="95"/>
                  </a:lnTo>
                  <a:lnTo>
                    <a:pt x="2314" y="189"/>
                  </a:lnTo>
                  <a:lnTo>
                    <a:pt x="1939" y="251"/>
                  </a:lnTo>
                  <a:lnTo>
                    <a:pt x="1720" y="314"/>
                  </a:lnTo>
                  <a:lnTo>
                    <a:pt x="1595" y="407"/>
                  </a:lnTo>
                  <a:lnTo>
                    <a:pt x="1470" y="564"/>
                  </a:lnTo>
                  <a:lnTo>
                    <a:pt x="1188" y="1158"/>
                  </a:lnTo>
                  <a:lnTo>
                    <a:pt x="876" y="1908"/>
                  </a:lnTo>
                  <a:lnTo>
                    <a:pt x="563" y="2752"/>
                  </a:lnTo>
                  <a:lnTo>
                    <a:pt x="157" y="4033"/>
                  </a:lnTo>
                  <a:lnTo>
                    <a:pt x="1" y="4596"/>
                  </a:lnTo>
                  <a:lnTo>
                    <a:pt x="7784" y="4440"/>
                  </a:lnTo>
                  <a:lnTo>
                    <a:pt x="15536" y="4596"/>
                  </a:lnTo>
                  <a:lnTo>
                    <a:pt x="15098" y="3127"/>
                  </a:lnTo>
                  <a:lnTo>
                    <a:pt x="14785" y="2189"/>
                  </a:lnTo>
                  <a:lnTo>
                    <a:pt x="14410" y="1314"/>
                  </a:lnTo>
                  <a:lnTo>
                    <a:pt x="14254" y="939"/>
                  </a:lnTo>
                  <a:lnTo>
                    <a:pt x="14098" y="626"/>
                  </a:lnTo>
                  <a:lnTo>
                    <a:pt x="13973" y="407"/>
                  </a:lnTo>
                  <a:lnTo>
                    <a:pt x="13848" y="314"/>
                  </a:lnTo>
                  <a:lnTo>
                    <a:pt x="13598" y="251"/>
                  </a:lnTo>
                  <a:lnTo>
                    <a:pt x="13223" y="189"/>
                  </a:lnTo>
                  <a:lnTo>
                    <a:pt x="12129" y="95"/>
                  </a:lnTo>
                  <a:lnTo>
                    <a:pt x="10722" y="32"/>
                  </a:lnTo>
                  <a:lnTo>
                    <a:pt x="9222" y="1"/>
                  </a:lnTo>
                  <a:lnTo>
                    <a:pt x="7784" y="32"/>
                  </a:lnTo>
                  <a:lnTo>
                    <a:pt x="631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g1261575968a_1_6"/>
            <p:cNvSpPr/>
            <p:nvPr/>
          </p:nvSpPr>
          <p:spPr>
            <a:xfrm>
              <a:off x="3892066" y="2351798"/>
              <a:ext cx="1123680" cy="332417"/>
            </a:xfrm>
            <a:custGeom>
              <a:rect b="b" l="l" r="r" t="t"/>
              <a:pathLst>
                <a:path extrusionOk="0" fill="none" h="4596" w="15536">
                  <a:moveTo>
                    <a:pt x="9222" y="1"/>
                  </a:moveTo>
                  <a:lnTo>
                    <a:pt x="9222" y="1"/>
                  </a:lnTo>
                  <a:lnTo>
                    <a:pt x="7784" y="32"/>
                  </a:lnTo>
                  <a:lnTo>
                    <a:pt x="7784" y="32"/>
                  </a:lnTo>
                  <a:lnTo>
                    <a:pt x="6315" y="1"/>
                  </a:lnTo>
                  <a:lnTo>
                    <a:pt x="6315" y="1"/>
                  </a:lnTo>
                  <a:lnTo>
                    <a:pt x="4846" y="32"/>
                  </a:lnTo>
                  <a:lnTo>
                    <a:pt x="3439" y="95"/>
                  </a:lnTo>
                  <a:lnTo>
                    <a:pt x="2314" y="189"/>
                  </a:lnTo>
                  <a:lnTo>
                    <a:pt x="1939" y="251"/>
                  </a:lnTo>
                  <a:lnTo>
                    <a:pt x="1720" y="314"/>
                  </a:lnTo>
                  <a:lnTo>
                    <a:pt x="1720" y="314"/>
                  </a:lnTo>
                  <a:lnTo>
                    <a:pt x="1595" y="407"/>
                  </a:lnTo>
                  <a:lnTo>
                    <a:pt x="1470" y="564"/>
                  </a:lnTo>
                  <a:lnTo>
                    <a:pt x="1188" y="1158"/>
                  </a:lnTo>
                  <a:lnTo>
                    <a:pt x="876" y="1908"/>
                  </a:lnTo>
                  <a:lnTo>
                    <a:pt x="563" y="2752"/>
                  </a:lnTo>
                  <a:lnTo>
                    <a:pt x="563" y="2752"/>
                  </a:lnTo>
                  <a:lnTo>
                    <a:pt x="157" y="4033"/>
                  </a:lnTo>
                  <a:lnTo>
                    <a:pt x="1" y="4596"/>
                  </a:lnTo>
                  <a:lnTo>
                    <a:pt x="1" y="4596"/>
                  </a:lnTo>
                  <a:lnTo>
                    <a:pt x="7784" y="4440"/>
                  </a:lnTo>
                  <a:lnTo>
                    <a:pt x="15536" y="4596"/>
                  </a:lnTo>
                  <a:lnTo>
                    <a:pt x="15536" y="4596"/>
                  </a:lnTo>
                  <a:lnTo>
                    <a:pt x="15098" y="3127"/>
                  </a:lnTo>
                  <a:lnTo>
                    <a:pt x="15098" y="3127"/>
                  </a:lnTo>
                  <a:lnTo>
                    <a:pt x="14785" y="2189"/>
                  </a:lnTo>
                  <a:lnTo>
                    <a:pt x="14410" y="1314"/>
                  </a:lnTo>
                  <a:lnTo>
                    <a:pt x="14254" y="939"/>
                  </a:lnTo>
                  <a:lnTo>
                    <a:pt x="14098" y="626"/>
                  </a:lnTo>
                  <a:lnTo>
                    <a:pt x="13973" y="407"/>
                  </a:lnTo>
                  <a:lnTo>
                    <a:pt x="13848" y="314"/>
                  </a:lnTo>
                  <a:lnTo>
                    <a:pt x="13848" y="314"/>
                  </a:lnTo>
                  <a:lnTo>
                    <a:pt x="13598" y="251"/>
                  </a:lnTo>
                  <a:lnTo>
                    <a:pt x="13223" y="189"/>
                  </a:lnTo>
                  <a:lnTo>
                    <a:pt x="12129" y="95"/>
                  </a:lnTo>
                  <a:lnTo>
                    <a:pt x="10722" y="32"/>
                  </a:lnTo>
                  <a:lnTo>
                    <a:pt x="922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g1261575968a_1_6"/>
            <p:cNvSpPr/>
            <p:nvPr/>
          </p:nvSpPr>
          <p:spPr>
            <a:xfrm>
              <a:off x="3892066" y="2342756"/>
              <a:ext cx="1123680" cy="341458"/>
            </a:xfrm>
            <a:custGeom>
              <a:rect b="b" l="l" r="r" t="t"/>
              <a:pathLst>
                <a:path extrusionOk="0" h="4721" w="15536">
                  <a:moveTo>
                    <a:pt x="6033" y="1"/>
                  </a:moveTo>
                  <a:lnTo>
                    <a:pt x="4158" y="32"/>
                  </a:lnTo>
                  <a:lnTo>
                    <a:pt x="3314" y="95"/>
                  </a:lnTo>
                  <a:lnTo>
                    <a:pt x="2564" y="126"/>
                  </a:lnTo>
                  <a:lnTo>
                    <a:pt x="2032" y="189"/>
                  </a:lnTo>
                  <a:lnTo>
                    <a:pt x="1720" y="282"/>
                  </a:lnTo>
                  <a:lnTo>
                    <a:pt x="1626" y="376"/>
                  </a:lnTo>
                  <a:lnTo>
                    <a:pt x="1501" y="532"/>
                  </a:lnTo>
                  <a:lnTo>
                    <a:pt x="1251" y="1064"/>
                  </a:lnTo>
                  <a:lnTo>
                    <a:pt x="970" y="1783"/>
                  </a:lnTo>
                  <a:lnTo>
                    <a:pt x="688" y="2595"/>
                  </a:lnTo>
                  <a:lnTo>
                    <a:pt x="219" y="4064"/>
                  </a:lnTo>
                  <a:lnTo>
                    <a:pt x="1" y="4721"/>
                  </a:lnTo>
                  <a:lnTo>
                    <a:pt x="15536" y="4721"/>
                  </a:lnTo>
                  <a:lnTo>
                    <a:pt x="15348" y="4064"/>
                  </a:lnTo>
                  <a:lnTo>
                    <a:pt x="14879" y="2595"/>
                  </a:lnTo>
                  <a:lnTo>
                    <a:pt x="14598" y="1783"/>
                  </a:lnTo>
                  <a:lnTo>
                    <a:pt x="14317" y="1064"/>
                  </a:lnTo>
                  <a:lnTo>
                    <a:pt x="14035" y="532"/>
                  </a:lnTo>
                  <a:lnTo>
                    <a:pt x="13941" y="376"/>
                  </a:lnTo>
                  <a:lnTo>
                    <a:pt x="13848" y="282"/>
                  </a:lnTo>
                  <a:lnTo>
                    <a:pt x="13535" y="189"/>
                  </a:lnTo>
                  <a:lnTo>
                    <a:pt x="12972" y="126"/>
                  </a:lnTo>
                  <a:lnTo>
                    <a:pt x="12254" y="95"/>
                  </a:lnTo>
                  <a:lnTo>
                    <a:pt x="11378" y="32"/>
                  </a:lnTo>
                  <a:lnTo>
                    <a:pt x="9503" y="1"/>
                  </a:lnTo>
                  <a:lnTo>
                    <a:pt x="8596" y="1"/>
                  </a:lnTo>
                  <a:lnTo>
                    <a:pt x="7784" y="32"/>
                  </a:lnTo>
                  <a:lnTo>
                    <a:pt x="6971" y="1"/>
                  </a:lnTo>
                  <a:close/>
                </a:path>
              </a:pathLst>
            </a:custGeom>
            <a:solidFill>
              <a:srgbClr val="3634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g1261575968a_1_6"/>
            <p:cNvSpPr/>
            <p:nvPr/>
          </p:nvSpPr>
          <p:spPr>
            <a:xfrm>
              <a:off x="4115931" y="2342756"/>
              <a:ext cx="422827" cy="341458"/>
            </a:xfrm>
            <a:custGeom>
              <a:rect b="b" l="l" r="r" t="t"/>
              <a:pathLst>
                <a:path extrusionOk="0" h="4721" w="5846">
                  <a:moveTo>
                    <a:pt x="1626" y="1"/>
                  </a:moveTo>
                  <a:lnTo>
                    <a:pt x="0" y="95"/>
                  </a:lnTo>
                  <a:lnTo>
                    <a:pt x="2407" y="4721"/>
                  </a:lnTo>
                  <a:lnTo>
                    <a:pt x="5845" y="4721"/>
                  </a:lnTo>
                  <a:lnTo>
                    <a:pt x="3407" y="1"/>
                  </a:ln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g1261575968a_1_6"/>
            <p:cNvSpPr/>
            <p:nvPr/>
          </p:nvSpPr>
          <p:spPr>
            <a:xfrm>
              <a:off x="4416610" y="2342756"/>
              <a:ext cx="248734" cy="341458"/>
            </a:xfrm>
            <a:custGeom>
              <a:rect b="b" l="l" r="r" t="t"/>
              <a:pathLst>
                <a:path extrusionOk="0" h="4721" w="3439">
                  <a:moveTo>
                    <a:pt x="0" y="1"/>
                  </a:moveTo>
                  <a:lnTo>
                    <a:pt x="2438" y="4721"/>
                  </a:lnTo>
                  <a:lnTo>
                    <a:pt x="3439" y="4721"/>
                  </a:lnTo>
                  <a:lnTo>
                    <a:pt x="1001" y="1"/>
                  </a:lnTo>
                  <a:lnTo>
                    <a:pt x="532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g1261575968a_1_6"/>
            <p:cNvSpPr/>
            <p:nvPr/>
          </p:nvSpPr>
          <p:spPr>
            <a:xfrm>
              <a:off x="4525107" y="2342756"/>
              <a:ext cx="251049" cy="341458"/>
            </a:xfrm>
            <a:custGeom>
              <a:rect b="b" l="l" r="r" t="t"/>
              <a:pathLst>
                <a:path extrusionOk="0" h="4721" w="3471">
                  <a:moveTo>
                    <a:pt x="1" y="1"/>
                  </a:moveTo>
                  <a:lnTo>
                    <a:pt x="2470" y="4721"/>
                  </a:lnTo>
                  <a:lnTo>
                    <a:pt x="3470" y="4721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g1261575968a_1_6"/>
            <p:cNvSpPr/>
            <p:nvPr/>
          </p:nvSpPr>
          <p:spPr>
            <a:xfrm>
              <a:off x="3684043" y="3229026"/>
              <a:ext cx="1541950" cy="343773"/>
            </a:xfrm>
            <a:custGeom>
              <a:rect b="b" l="l" r="r" t="t"/>
              <a:pathLst>
                <a:path extrusionOk="0" h="4753" w="21319">
                  <a:moveTo>
                    <a:pt x="21318" y="1"/>
                  </a:moveTo>
                  <a:lnTo>
                    <a:pt x="21068" y="63"/>
                  </a:lnTo>
                  <a:lnTo>
                    <a:pt x="20506" y="282"/>
                  </a:lnTo>
                  <a:lnTo>
                    <a:pt x="20193" y="407"/>
                  </a:lnTo>
                  <a:lnTo>
                    <a:pt x="19912" y="532"/>
                  </a:lnTo>
                  <a:lnTo>
                    <a:pt x="19662" y="689"/>
                  </a:lnTo>
                  <a:lnTo>
                    <a:pt x="19506" y="814"/>
                  </a:lnTo>
                  <a:lnTo>
                    <a:pt x="19037" y="1314"/>
                  </a:lnTo>
                  <a:lnTo>
                    <a:pt x="18818" y="1532"/>
                  </a:lnTo>
                  <a:lnTo>
                    <a:pt x="17036" y="2001"/>
                  </a:lnTo>
                  <a:lnTo>
                    <a:pt x="15755" y="2283"/>
                  </a:lnTo>
                  <a:lnTo>
                    <a:pt x="15098" y="2439"/>
                  </a:lnTo>
                  <a:lnTo>
                    <a:pt x="15067" y="2376"/>
                  </a:lnTo>
                  <a:lnTo>
                    <a:pt x="15067" y="2220"/>
                  </a:lnTo>
                  <a:lnTo>
                    <a:pt x="15067" y="2033"/>
                  </a:lnTo>
                  <a:lnTo>
                    <a:pt x="14973" y="2126"/>
                  </a:lnTo>
                  <a:lnTo>
                    <a:pt x="14786" y="2314"/>
                  </a:lnTo>
                  <a:lnTo>
                    <a:pt x="14629" y="2439"/>
                  </a:lnTo>
                  <a:lnTo>
                    <a:pt x="14442" y="2564"/>
                  </a:lnTo>
                  <a:lnTo>
                    <a:pt x="14192" y="2689"/>
                  </a:lnTo>
                  <a:lnTo>
                    <a:pt x="13910" y="2783"/>
                  </a:lnTo>
                  <a:lnTo>
                    <a:pt x="13285" y="2939"/>
                  </a:lnTo>
                  <a:lnTo>
                    <a:pt x="12691" y="3064"/>
                  </a:lnTo>
                  <a:lnTo>
                    <a:pt x="12129" y="3127"/>
                  </a:lnTo>
                  <a:lnTo>
                    <a:pt x="11629" y="3189"/>
                  </a:lnTo>
                  <a:lnTo>
                    <a:pt x="9659" y="3189"/>
                  </a:lnTo>
                  <a:lnTo>
                    <a:pt x="9159" y="3127"/>
                  </a:lnTo>
                  <a:lnTo>
                    <a:pt x="8628" y="3064"/>
                  </a:lnTo>
                  <a:lnTo>
                    <a:pt x="8034" y="2939"/>
                  </a:lnTo>
                  <a:lnTo>
                    <a:pt x="7409" y="2783"/>
                  </a:lnTo>
                  <a:lnTo>
                    <a:pt x="6534" y="2533"/>
                  </a:lnTo>
                  <a:lnTo>
                    <a:pt x="6252" y="2439"/>
                  </a:lnTo>
                  <a:lnTo>
                    <a:pt x="6221" y="2220"/>
                  </a:lnTo>
                  <a:lnTo>
                    <a:pt x="6221" y="2095"/>
                  </a:lnTo>
                  <a:lnTo>
                    <a:pt x="6190" y="2033"/>
                  </a:lnTo>
                  <a:lnTo>
                    <a:pt x="5534" y="1970"/>
                  </a:lnTo>
                  <a:lnTo>
                    <a:pt x="4252" y="1783"/>
                  </a:lnTo>
                  <a:lnTo>
                    <a:pt x="2470" y="1532"/>
                  </a:lnTo>
                  <a:lnTo>
                    <a:pt x="2251" y="1314"/>
                  </a:lnTo>
                  <a:lnTo>
                    <a:pt x="1814" y="814"/>
                  </a:lnTo>
                  <a:lnTo>
                    <a:pt x="1626" y="689"/>
                  </a:lnTo>
                  <a:lnTo>
                    <a:pt x="1376" y="532"/>
                  </a:lnTo>
                  <a:lnTo>
                    <a:pt x="1095" y="407"/>
                  </a:lnTo>
                  <a:lnTo>
                    <a:pt x="782" y="282"/>
                  </a:lnTo>
                  <a:lnTo>
                    <a:pt x="220" y="6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89" y="2283"/>
                  </a:lnTo>
                  <a:lnTo>
                    <a:pt x="282" y="3595"/>
                  </a:lnTo>
                  <a:lnTo>
                    <a:pt x="282" y="3814"/>
                  </a:lnTo>
                  <a:lnTo>
                    <a:pt x="376" y="4033"/>
                  </a:lnTo>
                  <a:lnTo>
                    <a:pt x="470" y="4221"/>
                  </a:lnTo>
                  <a:lnTo>
                    <a:pt x="564" y="4408"/>
                  </a:lnTo>
                  <a:lnTo>
                    <a:pt x="782" y="4658"/>
                  </a:lnTo>
                  <a:lnTo>
                    <a:pt x="876" y="4752"/>
                  </a:lnTo>
                  <a:lnTo>
                    <a:pt x="5283" y="4752"/>
                  </a:lnTo>
                  <a:lnTo>
                    <a:pt x="5534" y="4658"/>
                  </a:lnTo>
                  <a:lnTo>
                    <a:pt x="5752" y="4596"/>
                  </a:lnTo>
                  <a:lnTo>
                    <a:pt x="6034" y="4564"/>
                  </a:lnTo>
                  <a:lnTo>
                    <a:pt x="15286" y="4564"/>
                  </a:lnTo>
                  <a:lnTo>
                    <a:pt x="15536" y="4596"/>
                  </a:lnTo>
                  <a:lnTo>
                    <a:pt x="15786" y="4658"/>
                  </a:lnTo>
                  <a:lnTo>
                    <a:pt x="16005" y="4752"/>
                  </a:lnTo>
                  <a:lnTo>
                    <a:pt x="20412" y="4752"/>
                  </a:lnTo>
                  <a:lnTo>
                    <a:pt x="20506" y="4658"/>
                  </a:lnTo>
                  <a:lnTo>
                    <a:pt x="20725" y="4408"/>
                  </a:lnTo>
                  <a:lnTo>
                    <a:pt x="20850" y="4221"/>
                  </a:lnTo>
                  <a:lnTo>
                    <a:pt x="20943" y="4033"/>
                  </a:lnTo>
                  <a:lnTo>
                    <a:pt x="21006" y="3814"/>
                  </a:lnTo>
                  <a:lnTo>
                    <a:pt x="21037" y="3595"/>
                  </a:lnTo>
                  <a:lnTo>
                    <a:pt x="21131" y="2283"/>
                  </a:lnTo>
                  <a:lnTo>
                    <a:pt x="21318" y="1"/>
                  </a:lnTo>
                  <a:close/>
                </a:path>
              </a:pathLst>
            </a:custGeom>
            <a:solidFill>
              <a:srgbClr val="03C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g1261575968a_1_6"/>
            <p:cNvSpPr/>
            <p:nvPr/>
          </p:nvSpPr>
          <p:spPr>
            <a:xfrm>
              <a:off x="3684043" y="3229026"/>
              <a:ext cx="1541950" cy="343773"/>
            </a:xfrm>
            <a:custGeom>
              <a:rect b="b" l="l" r="r" t="t"/>
              <a:pathLst>
                <a:path extrusionOk="0" fill="none" h="4753" w="21319">
                  <a:moveTo>
                    <a:pt x="19506" y="814"/>
                  </a:moveTo>
                  <a:lnTo>
                    <a:pt x="19506" y="814"/>
                  </a:lnTo>
                  <a:lnTo>
                    <a:pt x="19037" y="1314"/>
                  </a:lnTo>
                  <a:lnTo>
                    <a:pt x="18818" y="1532"/>
                  </a:lnTo>
                  <a:lnTo>
                    <a:pt x="18818" y="1532"/>
                  </a:lnTo>
                  <a:lnTo>
                    <a:pt x="17036" y="2001"/>
                  </a:lnTo>
                  <a:lnTo>
                    <a:pt x="15755" y="2283"/>
                  </a:lnTo>
                  <a:lnTo>
                    <a:pt x="15098" y="2439"/>
                  </a:lnTo>
                  <a:lnTo>
                    <a:pt x="15098" y="2439"/>
                  </a:lnTo>
                  <a:lnTo>
                    <a:pt x="15067" y="2376"/>
                  </a:lnTo>
                  <a:lnTo>
                    <a:pt x="15067" y="2220"/>
                  </a:lnTo>
                  <a:lnTo>
                    <a:pt x="15067" y="2033"/>
                  </a:lnTo>
                  <a:lnTo>
                    <a:pt x="15067" y="2033"/>
                  </a:lnTo>
                  <a:lnTo>
                    <a:pt x="14973" y="2126"/>
                  </a:lnTo>
                  <a:lnTo>
                    <a:pt x="14786" y="2314"/>
                  </a:lnTo>
                  <a:lnTo>
                    <a:pt x="14629" y="2439"/>
                  </a:lnTo>
                  <a:lnTo>
                    <a:pt x="14442" y="2564"/>
                  </a:lnTo>
                  <a:lnTo>
                    <a:pt x="14192" y="2689"/>
                  </a:lnTo>
                  <a:lnTo>
                    <a:pt x="13910" y="2783"/>
                  </a:lnTo>
                  <a:lnTo>
                    <a:pt x="13910" y="2783"/>
                  </a:lnTo>
                  <a:lnTo>
                    <a:pt x="13285" y="2939"/>
                  </a:lnTo>
                  <a:lnTo>
                    <a:pt x="12691" y="3064"/>
                  </a:lnTo>
                  <a:lnTo>
                    <a:pt x="12129" y="3127"/>
                  </a:lnTo>
                  <a:lnTo>
                    <a:pt x="11629" y="3189"/>
                  </a:lnTo>
                  <a:lnTo>
                    <a:pt x="10910" y="3189"/>
                  </a:lnTo>
                  <a:lnTo>
                    <a:pt x="10660" y="3189"/>
                  </a:lnTo>
                  <a:lnTo>
                    <a:pt x="10660" y="3189"/>
                  </a:lnTo>
                  <a:lnTo>
                    <a:pt x="10378" y="3189"/>
                  </a:lnTo>
                  <a:lnTo>
                    <a:pt x="9659" y="3189"/>
                  </a:lnTo>
                  <a:lnTo>
                    <a:pt x="9159" y="3127"/>
                  </a:lnTo>
                  <a:lnTo>
                    <a:pt x="8628" y="3064"/>
                  </a:lnTo>
                  <a:lnTo>
                    <a:pt x="8034" y="2939"/>
                  </a:lnTo>
                  <a:lnTo>
                    <a:pt x="7409" y="2783"/>
                  </a:lnTo>
                  <a:lnTo>
                    <a:pt x="7409" y="2783"/>
                  </a:lnTo>
                  <a:lnTo>
                    <a:pt x="6534" y="2533"/>
                  </a:lnTo>
                  <a:lnTo>
                    <a:pt x="6252" y="2439"/>
                  </a:lnTo>
                  <a:lnTo>
                    <a:pt x="6252" y="2439"/>
                  </a:lnTo>
                  <a:lnTo>
                    <a:pt x="6221" y="2220"/>
                  </a:lnTo>
                  <a:lnTo>
                    <a:pt x="6221" y="2095"/>
                  </a:lnTo>
                  <a:lnTo>
                    <a:pt x="6190" y="2033"/>
                  </a:lnTo>
                  <a:lnTo>
                    <a:pt x="6190" y="2033"/>
                  </a:lnTo>
                  <a:lnTo>
                    <a:pt x="5534" y="1970"/>
                  </a:lnTo>
                  <a:lnTo>
                    <a:pt x="4252" y="1783"/>
                  </a:lnTo>
                  <a:lnTo>
                    <a:pt x="2470" y="1532"/>
                  </a:lnTo>
                  <a:lnTo>
                    <a:pt x="2470" y="1532"/>
                  </a:lnTo>
                  <a:lnTo>
                    <a:pt x="2251" y="1314"/>
                  </a:lnTo>
                  <a:lnTo>
                    <a:pt x="1814" y="814"/>
                  </a:lnTo>
                  <a:lnTo>
                    <a:pt x="1814" y="814"/>
                  </a:lnTo>
                  <a:lnTo>
                    <a:pt x="1626" y="689"/>
                  </a:lnTo>
                  <a:lnTo>
                    <a:pt x="1376" y="532"/>
                  </a:lnTo>
                  <a:lnTo>
                    <a:pt x="1095" y="407"/>
                  </a:lnTo>
                  <a:lnTo>
                    <a:pt x="782" y="282"/>
                  </a:lnTo>
                  <a:lnTo>
                    <a:pt x="220" y="6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89" y="2283"/>
                  </a:lnTo>
                  <a:lnTo>
                    <a:pt x="282" y="3595"/>
                  </a:lnTo>
                  <a:lnTo>
                    <a:pt x="282" y="3595"/>
                  </a:lnTo>
                  <a:lnTo>
                    <a:pt x="282" y="3814"/>
                  </a:lnTo>
                  <a:lnTo>
                    <a:pt x="376" y="4033"/>
                  </a:lnTo>
                  <a:lnTo>
                    <a:pt x="470" y="4221"/>
                  </a:lnTo>
                  <a:lnTo>
                    <a:pt x="564" y="4408"/>
                  </a:lnTo>
                  <a:lnTo>
                    <a:pt x="782" y="4658"/>
                  </a:lnTo>
                  <a:lnTo>
                    <a:pt x="876" y="4752"/>
                  </a:lnTo>
                  <a:lnTo>
                    <a:pt x="5283" y="4752"/>
                  </a:lnTo>
                  <a:lnTo>
                    <a:pt x="5283" y="4752"/>
                  </a:lnTo>
                  <a:lnTo>
                    <a:pt x="5534" y="4658"/>
                  </a:lnTo>
                  <a:lnTo>
                    <a:pt x="5752" y="4596"/>
                  </a:lnTo>
                  <a:lnTo>
                    <a:pt x="6034" y="4564"/>
                  </a:lnTo>
                  <a:lnTo>
                    <a:pt x="6034" y="4564"/>
                  </a:lnTo>
                  <a:lnTo>
                    <a:pt x="10660" y="4564"/>
                  </a:lnTo>
                  <a:lnTo>
                    <a:pt x="10660" y="4564"/>
                  </a:lnTo>
                  <a:lnTo>
                    <a:pt x="15286" y="4564"/>
                  </a:lnTo>
                  <a:lnTo>
                    <a:pt x="15286" y="4564"/>
                  </a:lnTo>
                  <a:lnTo>
                    <a:pt x="15536" y="4596"/>
                  </a:lnTo>
                  <a:lnTo>
                    <a:pt x="15786" y="4658"/>
                  </a:lnTo>
                  <a:lnTo>
                    <a:pt x="16005" y="4752"/>
                  </a:lnTo>
                  <a:lnTo>
                    <a:pt x="20412" y="4752"/>
                  </a:lnTo>
                  <a:lnTo>
                    <a:pt x="20412" y="4752"/>
                  </a:lnTo>
                  <a:lnTo>
                    <a:pt x="20506" y="4658"/>
                  </a:lnTo>
                  <a:lnTo>
                    <a:pt x="20725" y="4408"/>
                  </a:lnTo>
                  <a:lnTo>
                    <a:pt x="20850" y="4221"/>
                  </a:lnTo>
                  <a:lnTo>
                    <a:pt x="20943" y="4033"/>
                  </a:lnTo>
                  <a:lnTo>
                    <a:pt x="21006" y="3814"/>
                  </a:lnTo>
                  <a:lnTo>
                    <a:pt x="21037" y="3595"/>
                  </a:lnTo>
                  <a:lnTo>
                    <a:pt x="21037" y="3595"/>
                  </a:lnTo>
                  <a:lnTo>
                    <a:pt x="21131" y="2283"/>
                  </a:lnTo>
                  <a:lnTo>
                    <a:pt x="21318" y="1"/>
                  </a:lnTo>
                  <a:lnTo>
                    <a:pt x="21318" y="1"/>
                  </a:lnTo>
                  <a:lnTo>
                    <a:pt x="21068" y="63"/>
                  </a:lnTo>
                  <a:lnTo>
                    <a:pt x="20506" y="282"/>
                  </a:lnTo>
                  <a:lnTo>
                    <a:pt x="20193" y="407"/>
                  </a:lnTo>
                  <a:lnTo>
                    <a:pt x="19912" y="532"/>
                  </a:lnTo>
                  <a:lnTo>
                    <a:pt x="19662" y="689"/>
                  </a:lnTo>
                  <a:lnTo>
                    <a:pt x="19506" y="81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g1261575968a_1_6"/>
            <p:cNvSpPr/>
            <p:nvPr/>
          </p:nvSpPr>
          <p:spPr>
            <a:xfrm>
              <a:off x="4136256" y="3405369"/>
              <a:ext cx="72" cy="7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2E44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g1261575968a_1_6"/>
            <p:cNvSpPr/>
            <p:nvPr/>
          </p:nvSpPr>
          <p:spPr>
            <a:xfrm>
              <a:off x="4136256" y="3405369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g1261575968a_1_6"/>
            <p:cNvSpPr/>
            <p:nvPr/>
          </p:nvSpPr>
          <p:spPr>
            <a:xfrm>
              <a:off x="3751889" y="3366961"/>
              <a:ext cx="237451" cy="128960"/>
            </a:xfrm>
            <a:custGeom>
              <a:rect b="b" l="l" r="r" t="t"/>
              <a:pathLst>
                <a:path extrusionOk="0" h="1783" w="3283">
                  <a:moveTo>
                    <a:pt x="251" y="63"/>
                  </a:moveTo>
                  <a:lnTo>
                    <a:pt x="2032" y="126"/>
                  </a:lnTo>
                  <a:lnTo>
                    <a:pt x="2220" y="94"/>
                  </a:lnTo>
                  <a:lnTo>
                    <a:pt x="2376" y="94"/>
                  </a:lnTo>
                  <a:lnTo>
                    <a:pt x="2533" y="157"/>
                  </a:lnTo>
                  <a:lnTo>
                    <a:pt x="2658" y="219"/>
                  </a:lnTo>
                  <a:lnTo>
                    <a:pt x="2720" y="282"/>
                  </a:lnTo>
                  <a:lnTo>
                    <a:pt x="2751" y="344"/>
                  </a:lnTo>
                  <a:lnTo>
                    <a:pt x="3126" y="1563"/>
                  </a:lnTo>
                  <a:lnTo>
                    <a:pt x="3001" y="1563"/>
                  </a:lnTo>
                  <a:lnTo>
                    <a:pt x="2626" y="1532"/>
                  </a:lnTo>
                  <a:lnTo>
                    <a:pt x="2095" y="1501"/>
                  </a:lnTo>
                  <a:lnTo>
                    <a:pt x="1532" y="1407"/>
                  </a:lnTo>
                  <a:lnTo>
                    <a:pt x="1282" y="1345"/>
                  </a:lnTo>
                  <a:lnTo>
                    <a:pt x="1095" y="1282"/>
                  </a:lnTo>
                  <a:lnTo>
                    <a:pt x="1063" y="1251"/>
                  </a:lnTo>
                  <a:lnTo>
                    <a:pt x="1032" y="1220"/>
                  </a:lnTo>
                  <a:lnTo>
                    <a:pt x="688" y="938"/>
                  </a:lnTo>
                  <a:lnTo>
                    <a:pt x="376" y="594"/>
                  </a:lnTo>
                  <a:lnTo>
                    <a:pt x="251" y="438"/>
                  </a:lnTo>
                  <a:lnTo>
                    <a:pt x="188" y="313"/>
                  </a:lnTo>
                  <a:lnTo>
                    <a:pt x="157" y="188"/>
                  </a:lnTo>
                  <a:lnTo>
                    <a:pt x="188" y="126"/>
                  </a:lnTo>
                  <a:lnTo>
                    <a:pt x="251" y="63"/>
                  </a:lnTo>
                  <a:close/>
                  <a:moveTo>
                    <a:pt x="94" y="1"/>
                  </a:moveTo>
                  <a:lnTo>
                    <a:pt x="32" y="32"/>
                  </a:lnTo>
                  <a:lnTo>
                    <a:pt x="1" y="94"/>
                  </a:lnTo>
                  <a:lnTo>
                    <a:pt x="1" y="251"/>
                  </a:lnTo>
                  <a:lnTo>
                    <a:pt x="94" y="407"/>
                  </a:lnTo>
                  <a:lnTo>
                    <a:pt x="219" y="594"/>
                  </a:lnTo>
                  <a:lnTo>
                    <a:pt x="376" y="782"/>
                  </a:lnTo>
                  <a:lnTo>
                    <a:pt x="532" y="970"/>
                  </a:lnTo>
                  <a:lnTo>
                    <a:pt x="907" y="1313"/>
                  </a:lnTo>
                  <a:lnTo>
                    <a:pt x="1032" y="1376"/>
                  </a:lnTo>
                  <a:lnTo>
                    <a:pt x="1157" y="1438"/>
                  </a:lnTo>
                  <a:lnTo>
                    <a:pt x="1470" y="1563"/>
                  </a:lnTo>
                  <a:lnTo>
                    <a:pt x="1876" y="1626"/>
                  </a:lnTo>
                  <a:lnTo>
                    <a:pt x="2282" y="1688"/>
                  </a:lnTo>
                  <a:lnTo>
                    <a:pt x="2970" y="1751"/>
                  </a:lnTo>
                  <a:lnTo>
                    <a:pt x="3283" y="1782"/>
                  </a:lnTo>
                  <a:lnTo>
                    <a:pt x="3126" y="1188"/>
                  </a:lnTo>
                  <a:lnTo>
                    <a:pt x="2876" y="313"/>
                  </a:lnTo>
                  <a:lnTo>
                    <a:pt x="2845" y="219"/>
                  </a:lnTo>
                  <a:lnTo>
                    <a:pt x="2783" y="157"/>
                  </a:lnTo>
                  <a:lnTo>
                    <a:pt x="2658" y="63"/>
                  </a:lnTo>
                  <a:lnTo>
                    <a:pt x="2470" y="32"/>
                  </a:lnTo>
                  <a:lnTo>
                    <a:pt x="2064" y="3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0293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g1261575968a_1_6"/>
            <p:cNvSpPr/>
            <p:nvPr/>
          </p:nvSpPr>
          <p:spPr>
            <a:xfrm>
              <a:off x="3763173" y="3371518"/>
              <a:ext cx="214885" cy="108564"/>
            </a:xfrm>
            <a:custGeom>
              <a:rect b="b" l="l" r="r" t="t"/>
              <a:pathLst>
                <a:path extrusionOk="0" fill="none" h="1501" w="2971">
                  <a:moveTo>
                    <a:pt x="907" y="1188"/>
                  </a:moveTo>
                  <a:lnTo>
                    <a:pt x="907" y="1188"/>
                  </a:lnTo>
                  <a:lnTo>
                    <a:pt x="876" y="1157"/>
                  </a:lnTo>
                  <a:lnTo>
                    <a:pt x="876" y="1157"/>
                  </a:lnTo>
                  <a:lnTo>
                    <a:pt x="532" y="875"/>
                  </a:lnTo>
                  <a:lnTo>
                    <a:pt x="220" y="531"/>
                  </a:lnTo>
                  <a:lnTo>
                    <a:pt x="95" y="375"/>
                  </a:lnTo>
                  <a:lnTo>
                    <a:pt x="32" y="250"/>
                  </a:lnTo>
                  <a:lnTo>
                    <a:pt x="1" y="125"/>
                  </a:lnTo>
                  <a:lnTo>
                    <a:pt x="32" y="63"/>
                  </a:lnTo>
                  <a:lnTo>
                    <a:pt x="95" y="0"/>
                  </a:lnTo>
                  <a:lnTo>
                    <a:pt x="1876" y="63"/>
                  </a:lnTo>
                  <a:lnTo>
                    <a:pt x="1876" y="63"/>
                  </a:lnTo>
                  <a:lnTo>
                    <a:pt x="2064" y="31"/>
                  </a:lnTo>
                  <a:lnTo>
                    <a:pt x="2064" y="31"/>
                  </a:lnTo>
                  <a:lnTo>
                    <a:pt x="2064" y="31"/>
                  </a:lnTo>
                  <a:lnTo>
                    <a:pt x="2064" y="31"/>
                  </a:lnTo>
                  <a:lnTo>
                    <a:pt x="2064" y="31"/>
                  </a:lnTo>
                  <a:lnTo>
                    <a:pt x="2064" y="31"/>
                  </a:lnTo>
                  <a:lnTo>
                    <a:pt x="2095" y="31"/>
                  </a:lnTo>
                  <a:lnTo>
                    <a:pt x="2095" y="31"/>
                  </a:lnTo>
                  <a:lnTo>
                    <a:pt x="2220" y="31"/>
                  </a:lnTo>
                  <a:lnTo>
                    <a:pt x="2377" y="94"/>
                  </a:lnTo>
                  <a:lnTo>
                    <a:pt x="2502" y="156"/>
                  </a:lnTo>
                  <a:lnTo>
                    <a:pt x="2564" y="219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970" y="1500"/>
                  </a:lnTo>
                  <a:lnTo>
                    <a:pt x="2970" y="1500"/>
                  </a:lnTo>
                  <a:lnTo>
                    <a:pt x="2970" y="1500"/>
                  </a:lnTo>
                  <a:lnTo>
                    <a:pt x="2970" y="1500"/>
                  </a:lnTo>
                  <a:lnTo>
                    <a:pt x="2970" y="1500"/>
                  </a:lnTo>
                  <a:lnTo>
                    <a:pt x="2908" y="1500"/>
                  </a:lnTo>
                  <a:lnTo>
                    <a:pt x="2908" y="1500"/>
                  </a:lnTo>
                  <a:lnTo>
                    <a:pt x="2908" y="1500"/>
                  </a:lnTo>
                  <a:lnTo>
                    <a:pt x="2908" y="1500"/>
                  </a:lnTo>
                  <a:lnTo>
                    <a:pt x="2908" y="1500"/>
                  </a:lnTo>
                  <a:lnTo>
                    <a:pt x="2908" y="1500"/>
                  </a:lnTo>
                  <a:lnTo>
                    <a:pt x="2845" y="1500"/>
                  </a:lnTo>
                  <a:lnTo>
                    <a:pt x="2845" y="1500"/>
                  </a:lnTo>
                  <a:lnTo>
                    <a:pt x="2470" y="1469"/>
                  </a:lnTo>
                  <a:lnTo>
                    <a:pt x="1939" y="1438"/>
                  </a:lnTo>
                  <a:lnTo>
                    <a:pt x="1376" y="1344"/>
                  </a:lnTo>
                  <a:lnTo>
                    <a:pt x="1126" y="1282"/>
                  </a:lnTo>
                  <a:lnTo>
                    <a:pt x="939" y="1219"/>
                  </a:lnTo>
                  <a:lnTo>
                    <a:pt x="939" y="1219"/>
                  </a:lnTo>
                  <a:lnTo>
                    <a:pt x="939" y="1219"/>
                  </a:lnTo>
                  <a:lnTo>
                    <a:pt x="939" y="1219"/>
                  </a:lnTo>
                  <a:lnTo>
                    <a:pt x="939" y="1219"/>
                  </a:lnTo>
                  <a:lnTo>
                    <a:pt x="939" y="1219"/>
                  </a:lnTo>
                  <a:lnTo>
                    <a:pt x="939" y="1219"/>
                  </a:lnTo>
                  <a:lnTo>
                    <a:pt x="939" y="1219"/>
                  </a:lnTo>
                  <a:lnTo>
                    <a:pt x="907" y="1188"/>
                  </a:lnTo>
                  <a:lnTo>
                    <a:pt x="907" y="1188"/>
                  </a:lnTo>
                  <a:lnTo>
                    <a:pt x="907" y="118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g1261575968a_1_6"/>
            <p:cNvSpPr/>
            <p:nvPr/>
          </p:nvSpPr>
          <p:spPr>
            <a:xfrm>
              <a:off x="3751889" y="3366961"/>
              <a:ext cx="237451" cy="128960"/>
            </a:xfrm>
            <a:custGeom>
              <a:rect b="b" l="l" r="r" t="t"/>
              <a:pathLst>
                <a:path extrusionOk="0" fill="none" h="1783" w="3283">
                  <a:moveTo>
                    <a:pt x="94" y="1"/>
                  </a:moveTo>
                  <a:lnTo>
                    <a:pt x="94" y="1"/>
                  </a:lnTo>
                  <a:lnTo>
                    <a:pt x="32" y="32"/>
                  </a:lnTo>
                  <a:lnTo>
                    <a:pt x="1" y="94"/>
                  </a:lnTo>
                  <a:lnTo>
                    <a:pt x="1" y="251"/>
                  </a:lnTo>
                  <a:lnTo>
                    <a:pt x="94" y="407"/>
                  </a:lnTo>
                  <a:lnTo>
                    <a:pt x="219" y="594"/>
                  </a:lnTo>
                  <a:lnTo>
                    <a:pt x="376" y="782"/>
                  </a:lnTo>
                  <a:lnTo>
                    <a:pt x="532" y="970"/>
                  </a:lnTo>
                  <a:lnTo>
                    <a:pt x="907" y="1313"/>
                  </a:lnTo>
                  <a:lnTo>
                    <a:pt x="907" y="1313"/>
                  </a:lnTo>
                  <a:lnTo>
                    <a:pt x="1032" y="1376"/>
                  </a:lnTo>
                  <a:lnTo>
                    <a:pt x="1157" y="1438"/>
                  </a:lnTo>
                  <a:lnTo>
                    <a:pt x="1470" y="1563"/>
                  </a:lnTo>
                  <a:lnTo>
                    <a:pt x="1876" y="1626"/>
                  </a:lnTo>
                  <a:lnTo>
                    <a:pt x="2282" y="1688"/>
                  </a:lnTo>
                  <a:lnTo>
                    <a:pt x="2970" y="1751"/>
                  </a:lnTo>
                  <a:lnTo>
                    <a:pt x="3283" y="1782"/>
                  </a:lnTo>
                  <a:lnTo>
                    <a:pt x="3283" y="1782"/>
                  </a:lnTo>
                  <a:lnTo>
                    <a:pt x="3126" y="1188"/>
                  </a:lnTo>
                  <a:lnTo>
                    <a:pt x="2876" y="313"/>
                  </a:lnTo>
                  <a:lnTo>
                    <a:pt x="2876" y="313"/>
                  </a:lnTo>
                  <a:lnTo>
                    <a:pt x="2845" y="219"/>
                  </a:lnTo>
                  <a:lnTo>
                    <a:pt x="2783" y="157"/>
                  </a:lnTo>
                  <a:lnTo>
                    <a:pt x="2658" y="63"/>
                  </a:lnTo>
                  <a:lnTo>
                    <a:pt x="2470" y="32"/>
                  </a:lnTo>
                  <a:lnTo>
                    <a:pt x="2282" y="32"/>
                  </a:lnTo>
                  <a:lnTo>
                    <a:pt x="2282" y="32"/>
                  </a:lnTo>
                  <a:lnTo>
                    <a:pt x="2064" y="32"/>
                  </a:lnTo>
                  <a:lnTo>
                    <a:pt x="9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g1261575968a_1_6"/>
            <p:cNvSpPr/>
            <p:nvPr/>
          </p:nvSpPr>
          <p:spPr>
            <a:xfrm>
              <a:off x="3763173" y="3371518"/>
              <a:ext cx="214885" cy="108564"/>
            </a:xfrm>
            <a:custGeom>
              <a:rect b="b" l="l" r="r" t="t"/>
              <a:pathLst>
                <a:path extrusionOk="0" h="1501" w="2971">
                  <a:moveTo>
                    <a:pt x="95" y="0"/>
                  </a:moveTo>
                  <a:lnTo>
                    <a:pt x="32" y="63"/>
                  </a:lnTo>
                  <a:lnTo>
                    <a:pt x="1" y="125"/>
                  </a:lnTo>
                  <a:lnTo>
                    <a:pt x="32" y="250"/>
                  </a:lnTo>
                  <a:lnTo>
                    <a:pt x="95" y="375"/>
                  </a:lnTo>
                  <a:lnTo>
                    <a:pt x="220" y="531"/>
                  </a:lnTo>
                  <a:lnTo>
                    <a:pt x="532" y="875"/>
                  </a:lnTo>
                  <a:lnTo>
                    <a:pt x="876" y="1157"/>
                  </a:lnTo>
                  <a:lnTo>
                    <a:pt x="970" y="1219"/>
                  </a:lnTo>
                  <a:lnTo>
                    <a:pt x="1095" y="1282"/>
                  </a:lnTo>
                  <a:lnTo>
                    <a:pt x="1376" y="1375"/>
                  </a:lnTo>
                  <a:lnTo>
                    <a:pt x="1720" y="1407"/>
                  </a:lnTo>
                  <a:lnTo>
                    <a:pt x="2064" y="1469"/>
                  </a:lnTo>
                  <a:lnTo>
                    <a:pt x="2689" y="1500"/>
                  </a:lnTo>
                  <a:lnTo>
                    <a:pt x="2970" y="1500"/>
                  </a:lnTo>
                  <a:lnTo>
                    <a:pt x="2595" y="281"/>
                  </a:lnTo>
                  <a:lnTo>
                    <a:pt x="2533" y="188"/>
                  </a:lnTo>
                  <a:lnTo>
                    <a:pt x="2439" y="94"/>
                  </a:lnTo>
                  <a:lnTo>
                    <a:pt x="2314" y="63"/>
                  </a:lnTo>
                  <a:lnTo>
                    <a:pt x="2189" y="31"/>
                  </a:lnTo>
                  <a:lnTo>
                    <a:pt x="1970" y="31"/>
                  </a:lnTo>
                  <a:lnTo>
                    <a:pt x="1876" y="63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3E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g1261575968a_1_6"/>
            <p:cNvSpPr/>
            <p:nvPr/>
          </p:nvSpPr>
          <p:spPr>
            <a:xfrm>
              <a:off x="3763173" y="3371518"/>
              <a:ext cx="214885" cy="108564"/>
            </a:xfrm>
            <a:custGeom>
              <a:rect b="b" l="l" r="r" t="t"/>
              <a:pathLst>
                <a:path extrusionOk="0" fill="none" h="1501" w="2971">
                  <a:moveTo>
                    <a:pt x="95" y="0"/>
                  </a:moveTo>
                  <a:lnTo>
                    <a:pt x="1876" y="63"/>
                  </a:lnTo>
                  <a:lnTo>
                    <a:pt x="1876" y="63"/>
                  </a:lnTo>
                  <a:lnTo>
                    <a:pt x="1970" y="31"/>
                  </a:lnTo>
                  <a:lnTo>
                    <a:pt x="2189" y="31"/>
                  </a:lnTo>
                  <a:lnTo>
                    <a:pt x="2314" y="63"/>
                  </a:lnTo>
                  <a:lnTo>
                    <a:pt x="2439" y="94"/>
                  </a:lnTo>
                  <a:lnTo>
                    <a:pt x="2533" y="188"/>
                  </a:lnTo>
                  <a:lnTo>
                    <a:pt x="2595" y="281"/>
                  </a:lnTo>
                  <a:lnTo>
                    <a:pt x="2595" y="281"/>
                  </a:lnTo>
                  <a:lnTo>
                    <a:pt x="2970" y="1500"/>
                  </a:lnTo>
                  <a:lnTo>
                    <a:pt x="2970" y="1500"/>
                  </a:lnTo>
                  <a:lnTo>
                    <a:pt x="2689" y="1500"/>
                  </a:lnTo>
                  <a:lnTo>
                    <a:pt x="2064" y="1469"/>
                  </a:lnTo>
                  <a:lnTo>
                    <a:pt x="1720" y="1407"/>
                  </a:lnTo>
                  <a:lnTo>
                    <a:pt x="1376" y="1375"/>
                  </a:lnTo>
                  <a:lnTo>
                    <a:pt x="1095" y="1282"/>
                  </a:lnTo>
                  <a:lnTo>
                    <a:pt x="970" y="1219"/>
                  </a:lnTo>
                  <a:lnTo>
                    <a:pt x="876" y="1157"/>
                  </a:lnTo>
                  <a:lnTo>
                    <a:pt x="876" y="1157"/>
                  </a:lnTo>
                  <a:lnTo>
                    <a:pt x="532" y="875"/>
                  </a:lnTo>
                  <a:lnTo>
                    <a:pt x="220" y="531"/>
                  </a:lnTo>
                  <a:lnTo>
                    <a:pt x="95" y="375"/>
                  </a:lnTo>
                  <a:lnTo>
                    <a:pt x="32" y="250"/>
                  </a:lnTo>
                  <a:lnTo>
                    <a:pt x="1" y="125"/>
                  </a:lnTo>
                  <a:lnTo>
                    <a:pt x="32" y="63"/>
                  </a:lnTo>
                  <a:lnTo>
                    <a:pt x="9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g1261575968a_1_6"/>
            <p:cNvSpPr/>
            <p:nvPr/>
          </p:nvSpPr>
          <p:spPr>
            <a:xfrm>
              <a:off x="3828777" y="3373760"/>
              <a:ext cx="149284" cy="106321"/>
            </a:xfrm>
            <a:custGeom>
              <a:rect b="b" l="l" r="r" t="t"/>
              <a:pathLst>
                <a:path extrusionOk="0" h="1470" w="2064">
                  <a:moveTo>
                    <a:pt x="1938" y="1469"/>
                  </a:moveTo>
                  <a:lnTo>
                    <a:pt x="1938" y="1469"/>
                  </a:lnTo>
                  <a:lnTo>
                    <a:pt x="2001" y="1469"/>
                  </a:lnTo>
                  <a:lnTo>
                    <a:pt x="2001" y="1469"/>
                  </a:lnTo>
                  <a:lnTo>
                    <a:pt x="2001" y="1469"/>
                  </a:lnTo>
                  <a:lnTo>
                    <a:pt x="1938" y="1469"/>
                  </a:lnTo>
                  <a:close/>
                  <a:moveTo>
                    <a:pt x="2063" y="1469"/>
                  </a:moveTo>
                  <a:lnTo>
                    <a:pt x="2063" y="1469"/>
                  </a:lnTo>
                  <a:lnTo>
                    <a:pt x="2001" y="1469"/>
                  </a:lnTo>
                  <a:lnTo>
                    <a:pt x="2001" y="1469"/>
                  </a:lnTo>
                  <a:lnTo>
                    <a:pt x="2063" y="1469"/>
                  </a:lnTo>
                  <a:close/>
                  <a:moveTo>
                    <a:pt x="32" y="1188"/>
                  </a:moveTo>
                  <a:lnTo>
                    <a:pt x="32" y="1188"/>
                  </a:lnTo>
                  <a:lnTo>
                    <a:pt x="32" y="1188"/>
                  </a:lnTo>
                  <a:lnTo>
                    <a:pt x="32" y="1188"/>
                  </a:lnTo>
                  <a:lnTo>
                    <a:pt x="32" y="1188"/>
                  </a:lnTo>
                  <a:close/>
                  <a:moveTo>
                    <a:pt x="32" y="1188"/>
                  </a:moveTo>
                  <a:lnTo>
                    <a:pt x="32" y="1188"/>
                  </a:lnTo>
                  <a:lnTo>
                    <a:pt x="32" y="1188"/>
                  </a:lnTo>
                  <a:lnTo>
                    <a:pt x="32" y="1188"/>
                  </a:lnTo>
                  <a:lnTo>
                    <a:pt x="32" y="1188"/>
                  </a:lnTo>
                  <a:close/>
                  <a:moveTo>
                    <a:pt x="0" y="1157"/>
                  </a:moveTo>
                  <a:lnTo>
                    <a:pt x="0" y="1157"/>
                  </a:lnTo>
                  <a:lnTo>
                    <a:pt x="0" y="1157"/>
                  </a:lnTo>
                  <a:lnTo>
                    <a:pt x="0" y="1157"/>
                  </a:lnTo>
                  <a:lnTo>
                    <a:pt x="0" y="1157"/>
                  </a:lnTo>
                  <a:close/>
                  <a:moveTo>
                    <a:pt x="1688" y="250"/>
                  </a:moveTo>
                  <a:lnTo>
                    <a:pt x="1688" y="250"/>
                  </a:lnTo>
                  <a:lnTo>
                    <a:pt x="1688" y="250"/>
                  </a:lnTo>
                  <a:lnTo>
                    <a:pt x="1688" y="250"/>
                  </a:lnTo>
                  <a:lnTo>
                    <a:pt x="1688" y="250"/>
                  </a:lnTo>
                  <a:close/>
                  <a:moveTo>
                    <a:pt x="1688" y="250"/>
                  </a:moveTo>
                  <a:lnTo>
                    <a:pt x="1688" y="250"/>
                  </a:lnTo>
                  <a:lnTo>
                    <a:pt x="1688" y="250"/>
                  </a:lnTo>
                  <a:lnTo>
                    <a:pt x="1688" y="250"/>
                  </a:lnTo>
                  <a:lnTo>
                    <a:pt x="1688" y="250"/>
                  </a:lnTo>
                  <a:close/>
                  <a:moveTo>
                    <a:pt x="1157" y="0"/>
                  </a:moveTo>
                  <a:lnTo>
                    <a:pt x="1157" y="0"/>
                  </a:lnTo>
                  <a:lnTo>
                    <a:pt x="969" y="32"/>
                  </a:lnTo>
                  <a:lnTo>
                    <a:pt x="969" y="32"/>
                  </a:lnTo>
                  <a:lnTo>
                    <a:pt x="969" y="32"/>
                  </a:lnTo>
                  <a:lnTo>
                    <a:pt x="1157" y="0"/>
                  </a:lnTo>
                  <a:close/>
                  <a:moveTo>
                    <a:pt x="1157" y="0"/>
                  </a:moveTo>
                  <a:lnTo>
                    <a:pt x="1157" y="0"/>
                  </a:lnTo>
                  <a:lnTo>
                    <a:pt x="1157" y="0"/>
                  </a:lnTo>
                  <a:lnTo>
                    <a:pt x="1188" y="0"/>
                  </a:lnTo>
                  <a:lnTo>
                    <a:pt x="1188" y="0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028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g1261575968a_1_6"/>
            <p:cNvSpPr/>
            <p:nvPr/>
          </p:nvSpPr>
          <p:spPr>
            <a:xfrm>
              <a:off x="3968954" y="3480014"/>
              <a:ext cx="4557" cy="72"/>
            </a:xfrm>
            <a:custGeom>
              <a:rect b="b" l="l" r="r" t="t"/>
              <a:pathLst>
                <a:path extrusionOk="0" fill="none" h="1" w="63">
                  <a:moveTo>
                    <a:pt x="0" y="0"/>
                  </a:moveTo>
                  <a:lnTo>
                    <a:pt x="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g1261575968a_1_6"/>
            <p:cNvSpPr/>
            <p:nvPr/>
          </p:nvSpPr>
          <p:spPr>
            <a:xfrm>
              <a:off x="3973439" y="3480014"/>
              <a:ext cx="4629" cy="72"/>
            </a:xfrm>
            <a:custGeom>
              <a:rect b="b" l="l" r="r" t="t"/>
              <a:pathLst>
                <a:path extrusionOk="0" fill="none" h="1" w="64">
                  <a:moveTo>
                    <a:pt x="63" y="0"/>
                  </a:moveTo>
                  <a:lnTo>
                    <a:pt x="63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g1261575968a_1_6"/>
            <p:cNvSpPr/>
            <p:nvPr/>
          </p:nvSpPr>
          <p:spPr>
            <a:xfrm>
              <a:off x="3831019" y="3459689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g1261575968a_1_6"/>
            <p:cNvSpPr/>
            <p:nvPr/>
          </p:nvSpPr>
          <p:spPr>
            <a:xfrm>
              <a:off x="3831019" y="3459689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g1261575968a_1_6"/>
            <p:cNvSpPr/>
            <p:nvPr/>
          </p:nvSpPr>
          <p:spPr>
            <a:xfrm>
              <a:off x="3828777" y="3457375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g1261575968a_1_6"/>
            <p:cNvSpPr/>
            <p:nvPr/>
          </p:nvSpPr>
          <p:spPr>
            <a:xfrm>
              <a:off x="3950871" y="3391843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g1261575968a_1_6"/>
            <p:cNvSpPr/>
            <p:nvPr/>
          </p:nvSpPr>
          <p:spPr>
            <a:xfrm>
              <a:off x="3950871" y="3391843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g1261575968a_1_6"/>
            <p:cNvSpPr/>
            <p:nvPr/>
          </p:nvSpPr>
          <p:spPr>
            <a:xfrm>
              <a:off x="3898866" y="3373760"/>
              <a:ext cx="13598" cy="2314"/>
            </a:xfrm>
            <a:custGeom>
              <a:rect b="b" l="l" r="r" t="t"/>
              <a:pathLst>
                <a:path extrusionOk="0" fill="none" h="32" w="188">
                  <a:moveTo>
                    <a:pt x="188" y="0"/>
                  </a:moveTo>
                  <a:lnTo>
                    <a:pt x="188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8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g1261575968a_1_6"/>
            <p:cNvSpPr/>
            <p:nvPr/>
          </p:nvSpPr>
          <p:spPr>
            <a:xfrm>
              <a:off x="3912391" y="3373760"/>
              <a:ext cx="2387" cy="72"/>
            </a:xfrm>
            <a:custGeom>
              <a:rect b="b" l="l" r="r" t="t"/>
              <a:pathLst>
                <a:path extrusionOk="0" fill="none" h="1" w="33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g1261575968a_1_6"/>
            <p:cNvSpPr/>
            <p:nvPr/>
          </p:nvSpPr>
          <p:spPr>
            <a:xfrm>
              <a:off x="3817493" y="3373760"/>
              <a:ext cx="160567" cy="106321"/>
            </a:xfrm>
            <a:custGeom>
              <a:rect b="b" l="l" r="r" t="t"/>
              <a:pathLst>
                <a:path extrusionOk="0" h="1470" w="2220">
                  <a:moveTo>
                    <a:pt x="1313" y="0"/>
                  </a:moveTo>
                  <a:lnTo>
                    <a:pt x="1125" y="32"/>
                  </a:lnTo>
                  <a:lnTo>
                    <a:pt x="813" y="0"/>
                  </a:lnTo>
                  <a:lnTo>
                    <a:pt x="813" y="0"/>
                  </a:lnTo>
                  <a:lnTo>
                    <a:pt x="1000" y="32"/>
                  </a:lnTo>
                  <a:lnTo>
                    <a:pt x="1188" y="125"/>
                  </a:lnTo>
                  <a:lnTo>
                    <a:pt x="1344" y="250"/>
                  </a:lnTo>
                  <a:lnTo>
                    <a:pt x="1469" y="375"/>
                  </a:lnTo>
                  <a:lnTo>
                    <a:pt x="1532" y="532"/>
                  </a:lnTo>
                  <a:lnTo>
                    <a:pt x="1594" y="719"/>
                  </a:lnTo>
                  <a:lnTo>
                    <a:pt x="1594" y="876"/>
                  </a:lnTo>
                  <a:lnTo>
                    <a:pt x="1532" y="1001"/>
                  </a:lnTo>
                  <a:lnTo>
                    <a:pt x="1469" y="1094"/>
                  </a:lnTo>
                  <a:lnTo>
                    <a:pt x="1344" y="1126"/>
                  </a:lnTo>
                  <a:lnTo>
                    <a:pt x="1188" y="1157"/>
                  </a:lnTo>
                  <a:lnTo>
                    <a:pt x="657" y="1157"/>
                  </a:lnTo>
                  <a:lnTo>
                    <a:pt x="344" y="1094"/>
                  </a:lnTo>
                  <a:lnTo>
                    <a:pt x="0" y="1032"/>
                  </a:lnTo>
                  <a:lnTo>
                    <a:pt x="0" y="1032"/>
                  </a:lnTo>
                  <a:lnTo>
                    <a:pt x="125" y="1126"/>
                  </a:lnTo>
                  <a:lnTo>
                    <a:pt x="156" y="1157"/>
                  </a:lnTo>
                  <a:lnTo>
                    <a:pt x="188" y="1188"/>
                  </a:lnTo>
                  <a:lnTo>
                    <a:pt x="375" y="1251"/>
                  </a:lnTo>
                  <a:lnTo>
                    <a:pt x="625" y="1313"/>
                  </a:lnTo>
                  <a:lnTo>
                    <a:pt x="1188" y="1407"/>
                  </a:lnTo>
                  <a:lnTo>
                    <a:pt x="1719" y="1438"/>
                  </a:lnTo>
                  <a:lnTo>
                    <a:pt x="2094" y="1469"/>
                  </a:lnTo>
                  <a:lnTo>
                    <a:pt x="2219" y="1469"/>
                  </a:lnTo>
                  <a:lnTo>
                    <a:pt x="1844" y="250"/>
                  </a:lnTo>
                  <a:lnTo>
                    <a:pt x="1813" y="188"/>
                  </a:lnTo>
                  <a:lnTo>
                    <a:pt x="1751" y="125"/>
                  </a:lnTo>
                  <a:lnTo>
                    <a:pt x="1626" y="63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rgbClr val="EFE2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g1261575968a_1_6"/>
            <p:cNvSpPr/>
            <p:nvPr/>
          </p:nvSpPr>
          <p:spPr>
            <a:xfrm>
              <a:off x="3817493" y="3373760"/>
              <a:ext cx="160567" cy="106321"/>
            </a:xfrm>
            <a:custGeom>
              <a:rect b="b" l="l" r="r" t="t"/>
              <a:pathLst>
                <a:path extrusionOk="0" fill="none" h="1470" w="2220">
                  <a:moveTo>
                    <a:pt x="1313" y="0"/>
                  </a:moveTo>
                  <a:lnTo>
                    <a:pt x="1313" y="0"/>
                  </a:lnTo>
                  <a:lnTo>
                    <a:pt x="1313" y="0"/>
                  </a:lnTo>
                  <a:lnTo>
                    <a:pt x="1313" y="0"/>
                  </a:lnTo>
                  <a:lnTo>
                    <a:pt x="1125" y="32"/>
                  </a:lnTo>
                  <a:lnTo>
                    <a:pt x="1125" y="32"/>
                  </a:lnTo>
                  <a:lnTo>
                    <a:pt x="813" y="0"/>
                  </a:lnTo>
                  <a:lnTo>
                    <a:pt x="813" y="0"/>
                  </a:lnTo>
                  <a:lnTo>
                    <a:pt x="1000" y="32"/>
                  </a:lnTo>
                  <a:lnTo>
                    <a:pt x="1188" y="125"/>
                  </a:lnTo>
                  <a:lnTo>
                    <a:pt x="1344" y="250"/>
                  </a:lnTo>
                  <a:lnTo>
                    <a:pt x="1469" y="375"/>
                  </a:lnTo>
                  <a:lnTo>
                    <a:pt x="1532" y="532"/>
                  </a:lnTo>
                  <a:lnTo>
                    <a:pt x="1594" y="719"/>
                  </a:lnTo>
                  <a:lnTo>
                    <a:pt x="1594" y="876"/>
                  </a:lnTo>
                  <a:lnTo>
                    <a:pt x="1532" y="1001"/>
                  </a:lnTo>
                  <a:lnTo>
                    <a:pt x="1532" y="1001"/>
                  </a:lnTo>
                  <a:lnTo>
                    <a:pt x="1469" y="1094"/>
                  </a:lnTo>
                  <a:lnTo>
                    <a:pt x="1344" y="1126"/>
                  </a:lnTo>
                  <a:lnTo>
                    <a:pt x="1188" y="1157"/>
                  </a:lnTo>
                  <a:lnTo>
                    <a:pt x="1032" y="1157"/>
                  </a:lnTo>
                  <a:lnTo>
                    <a:pt x="1032" y="1157"/>
                  </a:lnTo>
                  <a:lnTo>
                    <a:pt x="657" y="1157"/>
                  </a:lnTo>
                  <a:lnTo>
                    <a:pt x="344" y="1094"/>
                  </a:lnTo>
                  <a:lnTo>
                    <a:pt x="0" y="1032"/>
                  </a:lnTo>
                  <a:lnTo>
                    <a:pt x="0" y="1032"/>
                  </a:lnTo>
                  <a:lnTo>
                    <a:pt x="125" y="1126"/>
                  </a:lnTo>
                  <a:lnTo>
                    <a:pt x="125" y="1126"/>
                  </a:lnTo>
                  <a:lnTo>
                    <a:pt x="156" y="1157"/>
                  </a:lnTo>
                  <a:lnTo>
                    <a:pt x="156" y="1157"/>
                  </a:lnTo>
                  <a:lnTo>
                    <a:pt x="156" y="1157"/>
                  </a:lnTo>
                  <a:lnTo>
                    <a:pt x="156" y="1157"/>
                  </a:lnTo>
                  <a:lnTo>
                    <a:pt x="188" y="1188"/>
                  </a:lnTo>
                  <a:lnTo>
                    <a:pt x="188" y="1188"/>
                  </a:lnTo>
                  <a:lnTo>
                    <a:pt x="188" y="1188"/>
                  </a:lnTo>
                  <a:lnTo>
                    <a:pt x="188" y="1188"/>
                  </a:lnTo>
                  <a:lnTo>
                    <a:pt x="188" y="1188"/>
                  </a:lnTo>
                  <a:lnTo>
                    <a:pt x="188" y="1188"/>
                  </a:lnTo>
                  <a:lnTo>
                    <a:pt x="188" y="1188"/>
                  </a:lnTo>
                  <a:lnTo>
                    <a:pt x="188" y="1188"/>
                  </a:lnTo>
                  <a:lnTo>
                    <a:pt x="375" y="1251"/>
                  </a:lnTo>
                  <a:lnTo>
                    <a:pt x="625" y="1313"/>
                  </a:lnTo>
                  <a:lnTo>
                    <a:pt x="1188" y="1407"/>
                  </a:lnTo>
                  <a:lnTo>
                    <a:pt x="1719" y="1438"/>
                  </a:lnTo>
                  <a:lnTo>
                    <a:pt x="2094" y="1469"/>
                  </a:lnTo>
                  <a:lnTo>
                    <a:pt x="2094" y="1469"/>
                  </a:lnTo>
                  <a:lnTo>
                    <a:pt x="2157" y="1469"/>
                  </a:lnTo>
                  <a:lnTo>
                    <a:pt x="2157" y="1469"/>
                  </a:lnTo>
                  <a:lnTo>
                    <a:pt x="2157" y="1469"/>
                  </a:lnTo>
                  <a:lnTo>
                    <a:pt x="2157" y="1469"/>
                  </a:lnTo>
                  <a:lnTo>
                    <a:pt x="2219" y="1469"/>
                  </a:lnTo>
                  <a:lnTo>
                    <a:pt x="2219" y="1469"/>
                  </a:lnTo>
                  <a:lnTo>
                    <a:pt x="2219" y="1469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44" y="250"/>
                  </a:lnTo>
                  <a:lnTo>
                    <a:pt x="1813" y="188"/>
                  </a:lnTo>
                  <a:lnTo>
                    <a:pt x="1751" y="125"/>
                  </a:lnTo>
                  <a:lnTo>
                    <a:pt x="1626" y="63"/>
                  </a:lnTo>
                  <a:lnTo>
                    <a:pt x="1469" y="0"/>
                  </a:lnTo>
                  <a:lnTo>
                    <a:pt x="1344" y="0"/>
                  </a:lnTo>
                  <a:lnTo>
                    <a:pt x="1344" y="0"/>
                  </a:lnTo>
                  <a:lnTo>
                    <a:pt x="131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g1261575968a_1_6"/>
            <p:cNvSpPr/>
            <p:nvPr/>
          </p:nvSpPr>
          <p:spPr>
            <a:xfrm>
              <a:off x="4923071" y="3366961"/>
              <a:ext cx="235137" cy="128960"/>
            </a:xfrm>
            <a:custGeom>
              <a:rect b="b" l="l" r="r" t="t"/>
              <a:pathLst>
                <a:path extrusionOk="0" h="1783" w="3251">
                  <a:moveTo>
                    <a:pt x="3032" y="63"/>
                  </a:moveTo>
                  <a:lnTo>
                    <a:pt x="3094" y="157"/>
                  </a:lnTo>
                  <a:lnTo>
                    <a:pt x="3094" y="282"/>
                  </a:lnTo>
                  <a:lnTo>
                    <a:pt x="3032" y="407"/>
                  </a:lnTo>
                  <a:lnTo>
                    <a:pt x="2938" y="532"/>
                  </a:lnTo>
                  <a:lnTo>
                    <a:pt x="2688" y="845"/>
                  </a:lnTo>
                  <a:lnTo>
                    <a:pt x="2376" y="1126"/>
                  </a:lnTo>
                  <a:lnTo>
                    <a:pt x="2344" y="1126"/>
                  </a:lnTo>
                  <a:lnTo>
                    <a:pt x="2219" y="1220"/>
                  </a:lnTo>
                  <a:lnTo>
                    <a:pt x="2219" y="1251"/>
                  </a:lnTo>
                  <a:lnTo>
                    <a:pt x="2188" y="1251"/>
                  </a:lnTo>
                  <a:lnTo>
                    <a:pt x="2157" y="1282"/>
                  </a:lnTo>
                  <a:lnTo>
                    <a:pt x="1969" y="1376"/>
                  </a:lnTo>
                  <a:lnTo>
                    <a:pt x="1719" y="1438"/>
                  </a:lnTo>
                  <a:lnTo>
                    <a:pt x="1188" y="1501"/>
                  </a:lnTo>
                  <a:lnTo>
                    <a:pt x="656" y="1532"/>
                  </a:lnTo>
                  <a:lnTo>
                    <a:pt x="250" y="1563"/>
                  </a:lnTo>
                  <a:lnTo>
                    <a:pt x="156" y="1563"/>
                  </a:lnTo>
                  <a:lnTo>
                    <a:pt x="500" y="344"/>
                  </a:lnTo>
                  <a:lnTo>
                    <a:pt x="563" y="282"/>
                  </a:lnTo>
                  <a:lnTo>
                    <a:pt x="594" y="219"/>
                  </a:lnTo>
                  <a:lnTo>
                    <a:pt x="719" y="157"/>
                  </a:lnTo>
                  <a:lnTo>
                    <a:pt x="875" y="94"/>
                  </a:lnTo>
                  <a:lnTo>
                    <a:pt x="1031" y="94"/>
                  </a:lnTo>
                  <a:lnTo>
                    <a:pt x="1250" y="126"/>
                  </a:lnTo>
                  <a:lnTo>
                    <a:pt x="3032" y="63"/>
                  </a:lnTo>
                  <a:close/>
                  <a:moveTo>
                    <a:pt x="3188" y="1"/>
                  </a:moveTo>
                  <a:lnTo>
                    <a:pt x="1188" y="32"/>
                  </a:lnTo>
                  <a:lnTo>
                    <a:pt x="813" y="32"/>
                  </a:lnTo>
                  <a:lnTo>
                    <a:pt x="625" y="63"/>
                  </a:lnTo>
                  <a:lnTo>
                    <a:pt x="469" y="157"/>
                  </a:lnTo>
                  <a:lnTo>
                    <a:pt x="406" y="219"/>
                  </a:lnTo>
                  <a:lnTo>
                    <a:pt x="375" y="313"/>
                  </a:lnTo>
                  <a:lnTo>
                    <a:pt x="156" y="1188"/>
                  </a:lnTo>
                  <a:lnTo>
                    <a:pt x="0" y="1782"/>
                  </a:lnTo>
                  <a:lnTo>
                    <a:pt x="281" y="1751"/>
                  </a:lnTo>
                  <a:lnTo>
                    <a:pt x="1000" y="1688"/>
                  </a:lnTo>
                  <a:lnTo>
                    <a:pt x="1407" y="1626"/>
                  </a:lnTo>
                  <a:lnTo>
                    <a:pt x="1782" y="1563"/>
                  </a:lnTo>
                  <a:lnTo>
                    <a:pt x="2126" y="1438"/>
                  </a:lnTo>
                  <a:lnTo>
                    <a:pt x="2251" y="1376"/>
                  </a:lnTo>
                  <a:lnTo>
                    <a:pt x="2344" y="1313"/>
                  </a:lnTo>
                  <a:lnTo>
                    <a:pt x="2719" y="970"/>
                  </a:lnTo>
                  <a:lnTo>
                    <a:pt x="2907" y="782"/>
                  </a:lnTo>
                  <a:lnTo>
                    <a:pt x="3063" y="594"/>
                  </a:lnTo>
                  <a:lnTo>
                    <a:pt x="3188" y="407"/>
                  </a:lnTo>
                  <a:lnTo>
                    <a:pt x="3251" y="251"/>
                  </a:lnTo>
                  <a:lnTo>
                    <a:pt x="3251" y="94"/>
                  </a:lnTo>
                  <a:lnTo>
                    <a:pt x="3251" y="32"/>
                  </a:lnTo>
                  <a:lnTo>
                    <a:pt x="3188" y="1"/>
                  </a:lnTo>
                  <a:close/>
                </a:path>
              </a:pathLst>
            </a:custGeom>
            <a:solidFill>
              <a:srgbClr val="0293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g1261575968a_1_6"/>
            <p:cNvSpPr/>
            <p:nvPr/>
          </p:nvSpPr>
          <p:spPr>
            <a:xfrm>
              <a:off x="4934355" y="3371518"/>
              <a:ext cx="212571" cy="108564"/>
            </a:xfrm>
            <a:custGeom>
              <a:rect b="b" l="l" r="r" t="t"/>
              <a:pathLst>
                <a:path extrusionOk="0" fill="none" h="1501" w="2939">
                  <a:moveTo>
                    <a:pt x="1094" y="63"/>
                  </a:moveTo>
                  <a:lnTo>
                    <a:pt x="2876" y="0"/>
                  </a:lnTo>
                  <a:lnTo>
                    <a:pt x="2876" y="0"/>
                  </a:lnTo>
                  <a:lnTo>
                    <a:pt x="2938" y="94"/>
                  </a:lnTo>
                  <a:lnTo>
                    <a:pt x="2938" y="219"/>
                  </a:lnTo>
                  <a:lnTo>
                    <a:pt x="2876" y="344"/>
                  </a:lnTo>
                  <a:lnTo>
                    <a:pt x="2782" y="469"/>
                  </a:lnTo>
                  <a:lnTo>
                    <a:pt x="2532" y="782"/>
                  </a:lnTo>
                  <a:lnTo>
                    <a:pt x="2220" y="1063"/>
                  </a:lnTo>
                  <a:lnTo>
                    <a:pt x="2220" y="1063"/>
                  </a:lnTo>
                  <a:lnTo>
                    <a:pt x="2220" y="1063"/>
                  </a:lnTo>
                  <a:lnTo>
                    <a:pt x="2220" y="1063"/>
                  </a:lnTo>
                  <a:lnTo>
                    <a:pt x="2220" y="1063"/>
                  </a:lnTo>
                  <a:lnTo>
                    <a:pt x="2188" y="1063"/>
                  </a:lnTo>
                  <a:lnTo>
                    <a:pt x="2188" y="1063"/>
                  </a:lnTo>
                  <a:lnTo>
                    <a:pt x="2063" y="1157"/>
                  </a:lnTo>
                  <a:lnTo>
                    <a:pt x="2063" y="1157"/>
                  </a:lnTo>
                  <a:lnTo>
                    <a:pt x="2063" y="1157"/>
                  </a:lnTo>
                  <a:lnTo>
                    <a:pt x="2063" y="1157"/>
                  </a:lnTo>
                  <a:lnTo>
                    <a:pt x="2063" y="1157"/>
                  </a:lnTo>
                  <a:lnTo>
                    <a:pt x="2063" y="1157"/>
                  </a:lnTo>
                  <a:lnTo>
                    <a:pt x="2063" y="1188"/>
                  </a:lnTo>
                  <a:lnTo>
                    <a:pt x="2063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32" y="1188"/>
                  </a:lnTo>
                  <a:lnTo>
                    <a:pt x="2001" y="1219"/>
                  </a:lnTo>
                  <a:lnTo>
                    <a:pt x="2001" y="1219"/>
                  </a:lnTo>
                  <a:lnTo>
                    <a:pt x="2001" y="1219"/>
                  </a:lnTo>
                  <a:lnTo>
                    <a:pt x="2001" y="1219"/>
                  </a:lnTo>
                  <a:lnTo>
                    <a:pt x="2001" y="1219"/>
                  </a:lnTo>
                  <a:lnTo>
                    <a:pt x="2001" y="1219"/>
                  </a:lnTo>
                  <a:lnTo>
                    <a:pt x="1813" y="1313"/>
                  </a:lnTo>
                  <a:lnTo>
                    <a:pt x="1563" y="1375"/>
                  </a:lnTo>
                  <a:lnTo>
                    <a:pt x="1032" y="1438"/>
                  </a:lnTo>
                  <a:lnTo>
                    <a:pt x="500" y="1469"/>
                  </a:lnTo>
                  <a:lnTo>
                    <a:pt x="94" y="1500"/>
                  </a:lnTo>
                  <a:lnTo>
                    <a:pt x="94" y="1500"/>
                  </a:lnTo>
                  <a:lnTo>
                    <a:pt x="63" y="1500"/>
                  </a:lnTo>
                  <a:lnTo>
                    <a:pt x="63" y="1500"/>
                  </a:lnTo>
                  <a:lnTo>
                    <a:pt x="63" y="1500"/>
                  </a:lnTo>
                  <a:lnTo>
                    <a:pt x="63" y="1500"/>
                  </a:lnTo>
                  <a:lnTo>
                    <a:pt x="63" y="1500"/>
                  </a:lnTo>
                  <a:lnTo>
                    <a:pt x="63" y="1500"/>
                  </a:lnTo>
                  <a:lnTo>
                    <a:pt x="0" y="1500"/>
                  </a:lnTo>
                  <a:lnTo>
                    <a:pt x="0" y="1500"/>
                  </a:lnTo>
                  <a:lnTo>
                    <a:pt x="0" y="1500"/>
                  </a:lnTo>
                  <a:lnTo>
                    <a:pt x="0" y="1500"/>
                  </a:lnTo>
                  <a:lnTo>
                    <a:pt x="0" y="1500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407" y="219"/>
                  </a:lnTo>
                  <a:lnTo>
                    <a:pt x="438" y="156"/>
                  </a:lnTo>
                  <a:lnTo>
                    <a:pt x="563" y="94"/>
                  </a:lnTo>
                  <a:lnTo>
                    <a:pt x="719" y="31"/>
                  </a:lnTo>
                  <a:lnTo>
                    <a:pt x="875" y="31"/>
                  </a:lnTo>
                  <a:lnTo>
                    <a:pt x="875" y="31"/>
                  </a:lnTo>
                  <a:lnTo>
                    <a:pt x="875" y="31"/>
                  </a:lnTo>
                  <a:lnTo>
                    <a:pt x="875" y="31"/>
                  </a:lnTo>
                  <a:lnTo>
                    <a:pt x="875" y="31"/>
                  </a:lnTo>
                  <a:lnTo>
                    <a:pt x="875" y="31"/>
                  </a:lnTo>
                  <a:lnTo>
                    <a:pt x="875" y="31"/>
                  </a:lnTo>
                  <a:lnTo>
                    <a:pt x="875" y="31"/>
                  </a:lnTo>
                  <a:lnTo>
                    <a:pt x="1094" y="63"/>
                  </a:lnTo>
                  <a:lnTo>
                    <a:pt x="1094" y="6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g1261575968a_1_6"/>
            <p:cNvSpPr/>
            <p:nvPr/>
          </p:nvSpPr>
          <p:spPr>
            <a:xfrm>
              <a:off x="4923071" y="3366961"/>
              <a:ext cx="235137" cy="128960"/>
            </a:xfrm>
            <a:custGeom>
              <a:rect b="b" l="l" r="r" t="t"/>
              <a:pathLst>
                <a:path extrusionOk="0" fill="none" h="1783" w="3251">
                  <a:moveTo>
                    <a:pt x="3188" y="1"/>
                  </a:moveTo>
                  <a:lnTo>
                    <a:pt x="1188" y="32"/>
                  </a:lnTo>
                  <a:lnTo>
                    <a:pt x="1188" y="32"/>
                  </a:lnTo>
                  <a:lnTo>
                    <a:pt x="969" y="32"/>
                  </a:lnTo>
                  <a:lnTo>
                    <a:pt x="969" y="32"/>
                  </a:lnTo>
                  <a:lnTo>
                    <a:pt x="813" y="32"/>
                  </a:lnTo>
                  <a:lnTo>
                    <a:pt x="625" y="63"/>
                  </a:lnTo>
                  <a:lnTo>
                    <a:pt x="469" y="157"/>
                  </a:lnTo>
                  <a:lnTo>
                    <a:pt x="406" y="219"/>
                  </a:lnTo>
                  <a:lnTo>
                    <a:pt x="375" y="313"/>
                  </a:lnTo>
                  <a:lnTo>
                    <a:pt x="375" y="313"/>
                  </a:lnTo>
                  <a:lnTo>
                    <a:pt x="156" y="1188"/>
                  </a:lnTo>
                  <a:lnTo>
                    <a:pt x="0" y="1782"/>
                  </a:lnTo>
                  <a:lnTo>
                    <a:pt x="0" y="1782"/>
                  </a:lnTo>
                  <a:lnTo>
                    <a:pt x="281" y="1751"/>
                  </a:lnTo>
                  <a:lnTo>
                    <a:pt x="1000" y="1688"/>
                  </a:lnTo>
                  <a:lnTo>
                    <a:pt x="1407" y="1626"/>
                  </a:lnTo>
                  <a:lnTo>
                    <a:pt x="1782" y="1563"/>
                  </a:lnTo>
                  <a:lnTo>
                    <a:pt x="2126" y="1438"/>
                  </a:lnTo>
                  <a:lnTo>
                    <a:pt x="2251" y="1376"/>
                  </a:lnTo>
                  <a:lnTo>
                    <a:pt x="2344" y="1313"/>
                  </a:lnTo>
                  <a:lnTo>
                    <a:pt x="2344" y="1313"/>
                  </a:lnTo>
                  <a:lnTo>
                    <a:pt x="2719" y="970"/>
                  </a:lnTo>
                  <a:lnTo>
                    <a:pt x="2907" y="782"/>
                  </a:lnTo>
                  <a:lnTo>
                    <a:pt x="3063" y="594"/>
                  </a:lnTo>
                  <a:lnTo>
                    <a:pt x="3188" y="407"/>
                  </a:lnTo>
                  <a:lnTo>
                    <a:pt x="3251" y="251"/>
                  </a:lnTo>
                  <a:lnTo>
                    <a:pt x="3251" y="94"/>
                  </a:lnTo>
                  <a:lnTo>
                    <a:pt x="3251" y="32"/>
                  </a:lnTo>
                  <a:lnTo>
                    <a:pt x="318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g1261575968a_1_6"/>
            <p:cNvSpPr/>
            <p:nvPr/>
          </p:nvSpPr>
          <p:spPr>
            <a:xfrm>
              <a:off x="4934355" y="3371518"/>
              <a:ext cx="212571" cy="108564"/>
            </a:xfrm>
            <a:custGeom>
              <a:rect b="b" l="l" r="r" t="t"/>
              <a:pathLst>
                <a:path extrusionOk="0" h="1501" w="2939">
                  <a:moveTo>
                    <a:pt x="2876" y="0"/>
                  </a:moveTo>
                  <a:lnTo>
                    <a:pt x="1094" y="63"/>
                  </a:lnTo>
                  <a:lnTo>
                    <a:pt x="1001" y="31"/>
                  </a:lnTo>
                  <a:lnTo>
                    <a:pt x="750" y="31"/>
                  </a:lnTo>
                  <a:lnTo>
                    <a:pt x="625" y="63"/>
                  </a:lnTo>
                  <a:lnTo>
                    <a:pt x="500" y="94"/>
                  </a:lnTo>
                  <a:lnTo>
                    <a:pt x="407" y="188"/>
                  </a:lnTo>
                  <a:lnTo>
                    <a:pt x="344" y="281"/>
                  </a:lnTo>
                  <a:lnTo>
                    <a:pt x="0" y="1500"/>
                  </a:lnTo>
                  <a:lnTo>
                    <a:pt x="250" y="1500"/>
                  </a:lnTo>
                  <a:lnTo>
                    <a:pt x="875" y="1469"/>
                  </a:lnTo>
                  <a:lnTo>
                    <a:pt x="1219" y="1407"/>
                  </a:lnTo>
                  <a:lnTo>
                    <a:pt x="1563" y="1375"/>
                  </a:lnTo>
                  <a:lnTo>
                    <a:pt x="1876" y="1282"/>
                  </a:lnTo>
                  <a:lnTo>
                    <a:pt x="1970" y="1219"/>
                  </a:lnTo>
                  <a:lnTo>
                    <a:pt x="2063" y="1157"/>
                  </a:lnTo>
                  <a:lnTo>
                    <a:pt x="2407" y="875"/>
                  </a:lnTo>
                  <a:lnTo>
                    <a:pt x="2751" y="531"/>
                  </a:lnTo>
                  <a:lnTo>
                    <a:pt x="2845" y="375"/>
                  </a:lnTo>
                  <a:lnTo>
                    <a:pt x="2938" y="250"/>
                  </a:lnTo>
                  <a:lnTo>
                    <a:pt x="2938" y="125"/>
                  </a:lnTo>
                  <a:lnTo>
                    <a:pt x="2907" y="63"/>
                  </a:lnTo>
                  <a:lnTo>
                    <a:pt x="2876" y="0"/>
                  </a:lnTo>
                  <a:close/>
                </a:path>
              </a:pathLst>
            </a:custGeom>
            <a:solidFill>
              <a:srgbClr val="F3EA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g1261575968a_1_6"/>
            <p:cNvSpPr/>
            <p:nvPr/>
          </p:nvSpPr>
          <p:spPr>
            <a:xfrm>
              <a:off x="4934355" y="3371518"/>
              <a:ext cx="212571" cy="108564"/>
            </a:xfrm>
            <a:custGeom>
              <a:rect b="b" l="l" r="r" t="t"/>
              <a:pathLst>
                <a:path extrusionOk="0" fill="none" h="1501" w="2939">
                  <a:moveTo>
                    <a:pt x="2876" y="0"/>
                  </a:moveTo>
                  <a:lnTo>
                    <a:pt x="1094" y="63"/>
                  </a:lnTo>
                  <a:lnTo>
                    <a:pt x="1094" y="63"/>
                  </a:lnTo>
                  <a:lnTo>
                    <a:pt x="1001" y="31"/>
                  </a:lnTo>
                  <a:lnTo>
                    <a:pt x="750" y="31"/>
                  </a:lnTo>
                  <a:lnTo>
                    <a:pt x="625" y="63"/>
                  </a:lnTo>
                  <a:lnTo>
                    <a:pt x="500" y="94"/>
                  </a:lnTo>
                  <a:lnTo>
                    <a:pt x="407" y="188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0" y="1500"/>
                  </a:lnTo>
                  <a:lnTo>
                    <a:pt x="0" y="1500"/>
                  </a:lnTo>
                  <a:lnTo>
                    <a:pt x="250" y="1500"/>
                  </a:lnTo>
                  <a:lnTo>
                    <a:pt x="875" y="1469"/>
                  </a:lnTo>
                  <a:lnTo>
                    <a:pt x="1219" y="1407"/>
                  </a:lnTo>
                  <a:lnTo>
                    <a:pt x="1563" y="1375"/>
                  </a:lnTo>
                  <a:lnTo>
                    <a:pt x="1876" y="1282"/>
                  </a:lnTo>
                  <a:lnTo>
                    <a:pt x="1970" y="1219"/>
                  </a:lnTo>
                  <a:lnTo>
                    <a:pt x="2063" y="1157"/>
                  </a:lnTo>
                  <a:lnTo>
                    <a:pt x="2063" y="1157"/>
                  </a:lnTo>
                  <a:lnTo>
                    <a:pt x="2407" y="875"/>
                  </a:lnTo>
                  <a:lnTo>
                    <a:pt x="2751" y="531"/>
                  </a:lnTo>
                  <a:lnTo>
                    <a:pt x="2845" y="375"/>
                  </a:lnTo>
                  <a:lnTo>
                    <a:pt x="2938" y="250"/>
                  </a:lnTo>
                  <a:lnTo>
                    <a:pt x="2938" y="125"/>
                  </a:lnTo>
                  <a:lnTo>
                    <a:pt x="2907" y="63"/>
                  </a:lnTo>
                  <a:lnTo>
                    <a:pt x="287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g1261575968a_1_6"/>
            <p:cNvSpPr/>
            <p:nvPr/>
          </p:nvSpPr>
          <p:spPr>
            <a:xfrm>
              <a:off x="4934355" y="3373760"/>
              <a:ext cx="160567" cy="106321"/>
            </a:xfrm>
            <a:custGeom>
              <a:rect b="b" l="l" r="r" t="t"/>
              <a:pathLst>
                <a:path extrusionOk="0" h="1470" w="2220">
                  <a:moveTo>
                    <a:pt x="94" y="1469"/>
                  </a:moveTo>
                  <a:lnTo>
                    <a:pt x="94" y="1469"/>
                  </a:lnTo>
                  <a:lnTo>
                    <a:pt x="63" y="1469"/>
                  </a:lnTo>
                  <a:lnTo>
                    <a:pt x="63" y="1469"/>
                  </a:lnTo>
                  <a:lnTo>
                    <a:pt x="63" y="1469"/>
                  </a:lnTo>
                  <a:lnTo>
                    <a:pt x="94" y="1469"/>
                  </a:lnTo>
                  <a:close/>
                  <a:moveTo>
                    <a:pt x="0" y="1469"/>
                  </a:moveTo>
                  <a:lnTo>
                    <a:pt x="0" y="1469"/>
                  </a:lnTo>
                  <a:lnTo>
                    <a:pt x="63" y="1469"/>
                  </a:lnTo>
                  <a:lnTo>
                    <a:pt x="63" y="1469"/>
                  </a:lnTo>
                  <a:lnTo>
                    <a:pt x="0" y="1469"/>
                  </a:lnTo>
                  <a:close/>
                  <a:moveTo>
                    <a:pt x="2001" y="1188"/>
                  </a:moveTo>
                  <a:lnTo>
                    <a:pt x="2001" y="1188"/>
                  </a:lnTo>
                  <a:lnTo>
                    <a:pt x="2001" y="1188"/>
                  </a:lnTo>
                  <a:lnTo>
                    <a:pt x="2001" y="1188"/>
                  </a:lnTo>
                  <a:lnTo>
                    <a:pt x="2001" y="1188"/>
                  </a:lnTo>
                  <a:close/>
                  <a:moveTo>
                    <a:pt x="2032" y="1157"/>
                  </a:moveTo>
                  <a:lnTo>
                    <a:pt x="2032" y="1157"/>
                  </a:lnTo>
                  <a:lnTo>
                    <a:pt x="2001" y="1188"/>
                  </a:lnTo>
                  <a:lnTo>
                    <a:pt x="2001" y="1188"/>
                  </a:lnTo>
                  <a:lnTo>
                    <a:pt x="2032" y="1157"/>
                  </a:lnTo>
                  <a:close/>
                  <a:moveTo>
                    <a:pt x="2032" y="1157"/>
                  </a:move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close/>
                  <a:moveTo>
                    <a:pt x="2032" y="1157"/>
                  </a:move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close/>
                  <a:moveTo>
                    <a:pt x="2063" y="1157"/>
                  </a:moveTo>
                  <a:lnTo>
                    <a:pt x="2063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63" y="1157"/>
                  </a:lnTo>
                  <a:close/>
                  <a:moveTo>
                    <a:pt x="2063" y="1126"/>
                  </a:moveTo>
                  <a:lnTo>
                    <a:pt x="2063" y="1126"/>
                  </a:lnTo>
                  <a:lnTo>
                    <a:pt x="2063" y="1126"/>
                  </a:lnTo>
                  <a:lnTo>
                    <a:pt x="2063" y="1126"/>
                  </a:lnTo>
                  <a:lnTo>
                    <a:pt x="2063" y="1126"/>
                  </a:lnTo>
                  <a:close/>
                  <a:moveTo>
                    <a:pt x="2220" y="1032"/>
                  </a:moveTo>
                  <a:lnTo>
                    <a:pt x="2220" y="1032"/>
                  </a:lnTo>
                  <a:lnTo>
                    <a:pt x="2220" y="1032"/>
                  </a:lnTo>
                  <a:lnTo>
                    <a:pt x="2188" y="1032"/>
                  </a:lnTo>
                  <a:lnTo>
                    <a:pt x="2188" y="1032"/>
                  </a:lnTo>
                  <a:lnTo>
                    <a:pt x="2220" y="1032"/>
                  </a:lnTo>
                  <a:close/>
                  <a:moveTo>
                    <a:pt x="344" y="250"/>
                  </a:moveTo>
                  <a:lnTo>
                    <a:pt x="344" y="250"/>
                  </a:lnTo>
                  <a:lnTo>
                    <a:pt x="344" y="250"/>
                  </a:lnTo>
                  <a:lnTo>
                    <a:pt x="344" y="250"/>
                  </a:lnTo>
                  <a:lnTo>
                    <a:pt x="0" y="1469"/>
                  </a:lnTo>
                  <a:lnTo>
                    <a:pt x="0" y="1469"/>
                  </a:lnTo>
                  <a:lnTo>
                    <a:pt x="0" y="1469"/>
                  </a:lnTo>
                  <a:lnTo>
                    <a:pt x="344" y="250"/>
                  </a:lnTo>
                  <a:lnTo>
                    <a:pt x="344" y="250"/>
                  </a:lnTo>
                  <a:lnTo>
                    <a:pt x="344" y="250"/>
                  </a:lnTo>
                  <a:close/>
                  <a:moveTo>
                    <a:pt x="875" y="0"/>
                  </a:moveTo>
                  <a:lnTo>
                    <a:pt x="875" y="0"/>
                  </a:lnTo>
                  <a:lnTo>
                    <a:pt x="1094" y="32"/>
                  </a:lnTo>
                  <a:lnTo>
                    <a:pt x="1094" y="32"/>
                  </a:lnTo>
                  <a:lnTo>
                    <a:pt x="1094" y="32"/>
                  </a:lnTo>
                  <a:lnTo>
                    <a:pt x="875" y="0"/>
                  </a:lnTo>
                  <a:close/>
                  <a:moveTo>
                    <a:pt x="875" y="0"/>
                  </a:moveTo>
                  <a:lnTo>
                    <a:pt x="875" y="0"/>
                  </a:lnTo>
                  <a:lnTo>
                    <a:pt x="875" y="0"/>
                  </a:lnTo>
                  <a:lnTo>
                    <a:pt x="875" y="0"/>
                  </a:lnTo>
                  <a:lnTo>
                    <a:pt x="875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28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g1261575968a_1_6"/>
            <p:cNvSpPr/>
            <p:nvPr/>
          </p:nvSpPr>
          <p:spPr>
            <a:xfrm>
              <a:off x="4938839" y="3480014"/>
              <a:ext cx="2387" cy="72"/>
            </a:xfrm>
            <a:custGeom>
              <a:rect b="b" l="l" r="r" t="t"/>
              <a:pathLst>
                <a:path extrusionOk="0" fill="none" h="1" w="33">
                  <a:moveTo>
                    <a:pt x="32" y="0"/>
                  </a:moveTo>
                  <a:lnTo>
                    <a:pt x="32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g1261575968a_1_6"/>
            <p:cNvSpPr/>
            <p:nvPr/>
          </p:nvSpPr>
          <p:spPr>
            <a:xfrm>
              <a:off x="4934355" y="3480014"/>
              <a:ext cx="4557" cy="72"/>
            </a:xfrm>
            <a:custGeom>
              <a:rect b="b" l="l" r="r" t="t"/>
              <a:pathLst>
                <a:path extrusionOk="0" fill="none" h="1" w="63">
                  <a:moveTo>
                    <a:pt x="0" y="0"/>
                  </a:moveTo>
                  <a:lnTo>
                    <a:pt x="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g1261575968a_1_6"/>
            <p:cNvSpPr/>
            <p:nvPr/>
          </p:nvSpPr>
          <p:spPr>
            <a:xfrm>
              <a:off x="5079017" y="3459689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g1261575968a_1_6"/>
            <p:cNvSpPr/>
            <p:nvPr/>
          </p:nvSpPr>
          <p:spPr>
            <a:xfrm>
              <a:off x="5079017" y="3457375"/>
              <a:ext cx="2387" cy="2387"/>
            </a:xfrm>
            <a:custGeom>
              <a:rect b="b" l="l" r="r" t="t"/>
              <a:pathLst>
                <a:path extrusionOk="0" fill="none" h="33" w="33">
                  <a:moveTo>
                    <a:pt x="32" y="1"/>
                  </a:moveTo>
                  <a:lnTo>
                    <a:pt x="32" y="1"/>
                  </a:lnTo>
                  <a:lnTo>
                    <a:pt x="1" y="32"/>
                  </a:lnTo>
                  <a:lnTo>
                    <a:pt x="1" y="32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g1261575968a_1_6"/>
            <p:cNvSpPr/>
            <p:nvPr/>
          </p:nvSpPr>
          <p:spPr>
            <a:xfrm>
              <a:off x="5081331" y="3457375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g1261575968a_1_6"/>
            <p:cNvSpPr/>
            <p:nvPr/>
          </p:nvSpPr>
          <p:spPr>
            <a:xfrm>
              <a:off x="5081331" y="3457375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g1261575968a_1_6"/>
            <p:cNvSpPr/>
            <p:nvPr/>
          </p:nvSpPr>
          <p:spPr>
            <a:xfrm>
              <a:off x="5081331" y="3457375"/>
              <a:ext cx="2314" cy="72"/>
            </a:xfrm>
            <a:custGeom>
              <a:rect b="b" l="l" r="r" t="t"/>
              <a:pathLst>
                <a:path extrusionOk="0" fill="none" h="1" w="32">
                  <a:moveTo>
                    <a:pt x="31" y="1"/>
                  </a:moveTo>
                  <a:lnTo>
                    <a:pt x="3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3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g1261575968a_1_6"/>
            <p:cNvSpPr/>
            <p:nvPr/>
          </p:nvSpPr>
          <p:spPr>
            <a:xfrm>
              <a:off x="5083573" y="3455132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g1261575968a_1_6"/>
            <p:cNvSpPr/>
            <p:nvPr/>
          </p:nvSpPr>
          <p:spPr>
            <a:xfrm>
              <a:off x="5092615" y="3448333"/>
              <a:ext cx="2314" cy="72"/>
            </a:xfrm>
            <a:custGeom>
              <a:rect b="b" l="l" r="r" t="t"/>
              <a:pathLst>
                <a:path extrusionOk="0" fill="none" h="1" w="32">
                  <a:moveTo>
                    <a:pt x="32" y="1"/>
                  </a:moveTo>
                  <a:lnTo>
                    <a:pt x="32" y="1"/>
                  </a:lnTo>
                  <a:lnTo>
                    <a:pt x="32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g1261575968a_1_6"/>
            <p:cNvSpPr/>
            <p:nvPr/>
          </p:nvSpPr>
          <p:spPr>
            <a:xfrm>
              <a:off x="4934355" y="3391843"/>
              <a:ext cx="24953" cy="88240"/>
            </a:xfrm>
            <a:custGeom>
              <a:rect b="b" l="l" r="r" t="t"/>
              <a:pathLst>
                <a:path extrusionOk="0" fill="none" h="1220" w="345">
                  <a:moveTo>
                    <a:pt x="344" y="0"/>
                  </a:moveTo>
                  <a:lnTo>
                    <a:pt x="344" y="0"/>
                  </a:lnTo>
                  <a:lnTo>
                    <a:pt x="344" y="0"/>
                  </a:lnTo>
                  <a:lnTo>
                    <a:pt x="344" y="0"/>
                  </a:lnTo>
                  <a:lnTo>
                    <a:pt x="0" y="1219"/>
                  </a:lnTo>
                  <a:lnTo>
                    <a:pt x="0" y="1219"/>
                  </a:lnTo>
                  <a:lnTo>
                    <a:pt x="0" y="1219"/>
                  </a:lnTo>
                  <a:lnTo>
                    <a:pt x="344" y="0"/>
                  </a:lnTo>
                  <a:lnTo>
                    <a:pt x="344" y="0"/>
                  </a:lnTo>
                  <a:lnTo>
                    <a:pt x="34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g1261575968a_1_6"/>
            <p:cNvSpPr/>
            <p:nvPr/>
          </p:nvSpPr>
          <p:spPr>
            <a:xfrm>
              <a:off x="4997644" y="3373760"/>
              <a:ext cx="15912" cy="2314"/>
            </a:xfrm>
            <a:custGeom>
              <a:rect b="b" l="l" r="r" t="t"/>
              <a:pathLst>
                <a:path extrusionOk="0" fill="none" h="32" w="220">
                  <a:moveTo>
                    <a:pt x="0" y="0"/>
                  </a:moveTo>
                  <a:lnTo>
                    <a:pt x="0" y="0"/>
                  </a:lnTo>
                  <a:lnTo>
                    <a:pt x="219" y="32"/>
                  </a:lnTo>
                  <a:lnTo>
                    <a:pt x="219" y="32"/>
                  </a:lnTo>
                  <a:lnTo>
                    <a:pt x="219" y="3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g1261575968a_1_6"/>
            <p:cNvSpPr/>
            <p:nvPr/>
          </p:nvSpPr>
          <p:spPr>
            <a:xfrm>
              <a:off x="4997644" y="3373760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g1261575968a_1_6"/>
            <p:cNvSpPr/>
            <p:nvPr/>
          </p:nvSpPr>
          <p:spPr>
            <a:xfrm>
              <a:off x="4934355" y="3373760"/>
              <a:ext cx="160567" cy="106321"/>
            </a:xfrm>
            <a:custGeom>
              <a:rect b="b" l="l" r="r" t="t"/>
              <a:pathLst>
                <a:path extrusionOk="0" h="1470" w="2220">
                  <a:moveTo>
                    <a:pt x="2188" y="1032"/>
                  </a:moveTo>
                  <a:lnTo>
                    <a:pt x="2178" y="1039"/>
                  </a:lnTo>
                  <a:lnTo>
                    <a:pt x="2178" y="1039"/>
                  </a:lnTo>
                  <a:lnTo>
                    <a:pt x="2220" y="1032"/>
                  </a:lnTo>
                  <a:close/>
                  <a:moveTo>
                    <a:pt x="719" y="0"/>
                  </a:moveTo>
                  <a:lnTo>
                    <a:pt x="563" y="63"/>
                  </a:lnTo>
                  <a:lnTo>
                    <a:pt x="438" y="125"/>
                  </a:lnTo>
                  <a:lnTo>
                    <a:pt x="407" y="188"/>
                  </a:lnTo>
                  <a:lnTo>
                    <a:pt x="344" y="250"/>
                  </a:lnTo>
                  <a:lnTo>
                    <a:pt x="0" y="1469"/>
                  </a:lnTo>
                  <a:lnTo>
                    <a:pt x="94" y="1469"/>
                  </a:lnTo>
                  <a:lnTo>
                    <a:pt x="500" y="1438"/>
                  </a:lnTo>
                  <a:lnTo>
                    <a:pt x="1032" y="1407"/>
                  </a:lnTo>
                  <a:lnTo>
                    <a:pt x="1563" y="1344"/>
                  </a:lnTo>
                  <a:lnTo>
                    <a:pt x="1813" y="1282"/>
                  </a:lnTo>
                  <a:lnTo>
                    <a:pt x="2001" y="1188"/>
                  </a:lnTo>
                  <a:lnTo>
                    <a:pt x="2032" y="1157"/>
                  </a:lnTo>
                  <a:lnTo>
                    <a:pt x="2063" y="1157"/>
                  </a:lnTo>
                  <a:lnTo>
                    <a:pt x="2063" y="1126"/>
                  </a:lnTo>
                  <a:lnTo>
                    <a:pt x="2178" y="1039"/>
                  </a:lnTo>
                  <a:lnTo>
                    <a:pt x="2178" y="1039"/>
                  </a:lnTo>
                  <a:lnTo>
                    <a:pt x="1876" y="1094"/>
                  </a:lnTo>
                  <a:lnTo>
                    <a:pt x="1532" y="1157"/>
                  </a:lnTo>
                  <a:lnTo>
                    <a:pt x="1032" y="1157"/>
                  </a:lnTo>
                  <a:lnTo>
                    <a:pt x="875" y="1126"/>
                  </a:lnTo>
                  <a:lnTo>
                    <a:pt x="750" y="1094"/>
                  </a:lnTo>
                  <a:lnTo>
                    <a:pt x="657" y="1001"/>
                  </a:lnTo>
                  <a:lnTo>
                    <a:pt x="625" y="876"/>
                  </a:lnTo>
                  <a:lnTo>
                    <a:pt x="625" y="719"/>
                  </a:lnTo>
                  <a:lnTo>
                    <a:pt x="657" y="532"/>
                  </a:lnTo>
                  <a:lnTo>
                    <a:pt x="750" y="375"/>
                  </a:lnTo>
                  <a:lnTo>
                    <a:pt x="875" y="250"/>
                  </a:lnTo>
                  <a:lnTo>
                    <a:pt x="1032" y="125"/>
                  </a:lnTo>
                  <a:lnTo>
                    <a:pt x="1219" y="32"/>
                  </a:lnTo>
                  <a:lnTo>
                    <a:pt x="1407" y="0"/>
                  </a:lnTo>
                  <a:lnTo>
                    <a:pt x="1407" y="0"/>
                  </a:lnTo>
                  <a:lnTo>
                    <a:pt x="1094" y="3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EFE2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g1261575968a_1_6"/>
            <p:cNvSpPr/>
            <p:nvPr/>
          </p:nvSpPr>
          <p:spPr>
            <a:xfrm>
              <a:off x="4934355" y="3373760"/>
              <a:ext cx="160567" cy="106321"/>
            </a:xfrm>
            <a:custGeom>
              <a:rect b="b" l="l" r="r" t="t"/>
              <a:pathLst>
                <a:path extrusionOk="0" fill="none" h="1470" w="2220">
                  <a:moveTo>
                    <a:pt x="875" y="0"/>
                  </a:moveTo>
                  <a:lnTo>
                    <a:pt x="875" y="0"/>
                  </a:lnTo>
                  <a:lnTo>
                    <a:pt x="875" y="0"/>
                  </a:lnTo>
                  <a:lnTo>
                    <a:pt x="875" y="0"/>
                  </a:lnTo>
                  <a:lnTo>
                    <a:pt x="719" y="0"/>
                  </a:lnTo>
                  <a:lnTo>
                    <a:pt x="563" y="63"/>
                  </a:lnTo>
                  <a:lnTo>
                    <a:pt x="438" y="125"/>
                  </a:lnTo>
                  <a:lnTo>
                    <a:pt x="407" y="188"/>
                  </a:lnTo>
                  <a:lnTo>
                    <a:pt x="344" y="250"/>
                  </a:lnTo>
                  <a:lnTo>
                    <a:pt x="344" y="250"/>
                  </a:lnTo>
                  <a:lnTo>
                    <a:pt x="344" y="250"/>
                  </a:lnTo>
                  <a:lnTo>
                    <a:pt x="344" y="250"/>
                  </a:lnTo>
                  <a:lnTo>
                    <a:pt x="0" y="1469"/>
                  </a:lnTo>
                  <a:lnTo>
                    <a:pt x="0" y="1469"/>
                  </a:lnTo>
                  <a:lnTo>
                    <a:pt x="0" y="1469"/>
                  </a:lnTo>
                  <a:lnTo>
                    <a:pt x="63" y="1469"/>
                  </a:lnTo>
                  <a:lnTo>
                    <a:pt x="63" y="1469"/>
                  </a:lnTo>
                  <a:lnTo>
                    <a:pt x="63" y="1469"/>
                  </a:lnTo>
                  <a:lnTo>
                    <a:pt x="63" y="1469"/>
                  </a:lnTo>
                  <a:lnTo>
                    <a:pt x="94" y="1469"/>
                  </a:lnTo>
                  <a:lnTo>
                    <a:pt x="94" y="1469"/>
                  </a:lnTo>
                  <a:lnTo>
                    <a:pt x="500" y="1438"/>
                  </a:lnTo>
                  <a:lnTo>
                    <a:pt x="1032" y="1407"/>
                  </a:lnTo>
                  <a:lnTo>
                    <a:pt x="1563" y="1344"/>
                  </a:lnTo>
                  <a:lnTo>
                    <a:pt x="1813" y="1282"/>
                  </a:lnTo>
                  <a:lnTo>
                    <a:pt x="2001" y="1188"/>
                  </a:lnTo>
                  <a:lnTo>
                    <a:pt x="2001" y="1188"/>
                  </a:lnTo>
                  <a:lnTo>
                    <a:pt x="2001" y="1188"/>
                  </a:lnTo>
                  <a:lnTo>
                    <a:pt x="2001" y="1188"/>
                  </a:lnTo>
                  <a:lnTo>
                    <a:pt x="2001" y="1188"/>
                  </a:lnTo>
                  <a:lnTo>
                    <a:pt x="2001" y="1188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32" y="1157"/>
                  </a:lnTo>
                  <a:lnTo>
                    <a:pt x="2063" y="1157"/>
                  </a:lnTo>
                  <a:lnTo>
                    <a:pt x="2063" y="1157"/>
                  </a:lnTo>
                  <a:lnTo>
                    <a:pt x="2063" y="1126"/>
                  </a:lnTo>
                  <a:lnTo>
                    <a:pt x="2063" y="1126"/>
                  </a:lnTo>
                  <a:lnTo>
                    <a:pt x="2063" y="1126"/>
                  </a:lnTo>
                  <a:lnTo>
                    <a:pt x="2063" y="1126"/>
                  </a:lnTo>
                  <a:lnTo>
                    <a:pt x="2063" y="1126"/>
                  </a:lnTo>
                  <a:lnTo>
                    <a:pt x="2063" y="1126"/>
                  </a:lnTo>
                  <a:lnTo>
                    <a:pt x="2188" y="1032"/>
                  </a:lnTo>
                  <a:lnTo>
                    <a:pt x="2188" y="1032"/>
                  </a:lnTo>
                  <a:lnTo>
                    <a:pt x="2220" y="1032"/>
                  </a:lnTo>
                  <a:lnTo>
                    <a:pt x="2220" y="1032"/>
                  </a:lnTo>
                  <a:lnTo>
                    <a:pt x="1876" y="1094"/>
                  </a:lnTo>
                  <a:lnTo>
                    <a:pt x="1532" y="1157"/>
                  </a:lnTo>
                  <a:lnTo>
                    <a:pt x="1188" y="1157"/>
                  </a:lnTo>
                  <a:lnTo>
                    <a:pt x="1188" y="1157"/>
                  </a:lnTo>
                  <a:lnTo>
                    <a:pt x="1032" y="1157"/>
                  </a:lnTo>
                  <a:lnTo>
                    <a:pt x="875" y="1126"/>
                  </a:lnTo>
                  <a:lnTo>
                    <a:pt x="750" y="1094"/>
                  </a:lnTo>
                  <a:lnTo>
                    <a:pt x="657" y="1001"/>
                  </a:lnTo>
                  <a:lnTo>
                    <a:pt x="657" y="1001"/>
                  </a:lnTo>
                  <a:lnTo>
                    <a:pt x="625" y="876"/>
                  </a:lnTo>
                  <a:lnTo>
                    <a:pt x="625" y="719"/>
                  </a:lnTo>
                  <a:lnTo>
                    <a:pt x="657" y="532"/>
                  </a:lnTo>
                  <a:lnTo>
                    <a:pt x="750" y="375"/>
                  </a:lnTo>
                  <a:lnTo>
                    <a:pt x="875" y="250"/>
                  </a:lnTo>
                  <a:lnTo>
                    <a:pt x="1032" y="125"/>
                  </a:lnTo>
                  <a:lnTo>
                    <a:pt x="1219" y="32"/>
                  </a:lnTo>
                  <a:lnTo>
                    <a:pt x="1407" y="0"/>
                  </a:lnTo>
                  <a:lnTo>
                    <a:pt x="1094" y="32"/>
                  </a:lnTo>
                  <a:lnTo>
                    <a:pt x="1094" y="32"/>
                  </a:lnTo>
                  <a:lnTo>
                    <a:pt x="875" y="0"/>
                  </a:lnTo>
                  <a:lnTo>
                    <a:pt x="875" y="0"/>
                  </a:lnTo>
                  <a:lnTo>
                    <a:pt x="87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g1261575968a_1_6"/>
            <p:cNvSpPr/>
            <p:nvPr/>
          </p:nvSpPr>
          <p:spPr>
            <a:xfrm>
              <a:off x="4054883" y="3287831"/>
              <a:ext cx="798134" cy="190004"/>
            </a:xfrm>
            <a:custGeom>
              <a:rect b="b" l="l" r="r" t="t"/>
              <a:pathLst>
                <a:path extrusionOk="0" h="2627" w="11035">
                  <a:moveTo>
                    <a:pt x="0" y="1"/>
                  </a:moveTo>
                  <a:lnTo>
                    <a:pt x="281" y="719"/>
                  </a:lnTo>
                  <a:lnTo>
                    <a:pt x="719" y="1782"/>
                  </a:lnTo>
                  <a:lnTo>
                    <a:pt x="813" y="1970"/>
                  </a:lnTo>
                  <a:lnTo>
                    <a:pt x="938" y="2126"/>
                  </a:lnTo>
                  <a:lnTo>
                    <a:pt x="1188" y="2376"/>
                  </a:lnTo>
                  <a:lnTo>
                    <a:pt x="1407" y="2564"/>
                  </a:lnTo>
                  <a:lnTo>
                    <a:pt x="1501" y="2626"/>
                  </a:lnTo>
                  <a:lnTo>
                    <a:pt x="9534" y="2626"/>
                  </a:lnTo>
                  <a:lnTo>
                    <a:pt x="9627" y="2564"/>
                  </a:lnTo>
                  <a:lnTo>
                    <a:pt x="9846" y="2376"/>
                  </a:lnTo>
                  <a:lnTo>
                    <a:pt x="10128" y="2126"/>
                  </a:lnTo>
                  <a:lnTo>
                    <a:pt x="10221" y="1970"/>
                  </a:lnTo>
                  <a:lnTo>
                    <a:pt x="10346" y="1782"/>
                  </a:lnTo>
                  <a:lnTo>
                    <a:pt x="10784" y="719"/>
                  </a:lnTo>
                  <a:lnTo>
                    <a:pt x="11034" y="1"/>
                  </a:lnTo>
                  <a:lnTo>
                    <a:pt x="5533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g1261575968a_1_6"/>
            <p:cNvSpPr/>
            <p:nvPr/>
          </p:nvSpPr>
          <p:spPr>
            <a:xfrm>
              <a:off x="4269634" y="3310471"/>
              <a:ext cx="368581" cy="90482"/>
            </a:xfrm>
            <a:custGeom>
              <a:rect b="b" l="l" r="r" t="t"/>
              <a:pathLst>
                <a:path extrusionOk="0" h="1251" w="5096">
                  <a:moveTo>
                    <a:pt x="1" y="0"/>
                  </a:moveTo>
                  <a:lnTo>
                    <a:pt x="1" y="1250"/>
                  </a:lnTo>
                  <a:lnTo>
                    <a:pt x="5096" y="1250"/>
                  </a:lnTo>
                  <a:lnTo>
                    <a:pt x="50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g1261575968a_1_6"/>
            <p:cNvSpPr/>
            <p:nvPr/>
          </p:nvSpPr>
          <p:spPr>
            <a:xfrm>
              <a:off x="3731564" y="2684158"/>
              <a:ext cx="1442427" cy="490670"/>
            </a:xfrm>
            <a:custGeom>
              <a:rect b="b" l="l" r="r" t="t"/>
              <a:pathLst>
                <a:path extrusionOk="0" h="6784" w="19943">
                  <a:moveTo>
                    <a:pt x="2220" y="1"/>
                  </a:moveTo>
                  <a:lnTo>
                    <a:pt x="1094" y="2939"/>
                  </a:lnTo>
                  <a:lnTo>
                    <a:pt x="594" y="4127"/>
                  </a:lnTo>
                  <a:lnTo>
                    <a:pt x="250" y="4971"/>
                  </a:lnTo>
                  <a:lnTo>
                    <a:pt x="94" y="5252"/>
                  </a:lnTo>
                  <a:lnTo>
                    <a:pt x="0" y="5377"/>
                  </a:lnTo>
                  <a:lnTo>
                    <a:pt x="32" y="5408"/>
                  </a:lnTo>
                  <a:lnTo>
                    <a:pt x="63" y="5408"/>
                  </a:lnTo>
                  <a:lnTo>
                    <a:pt x="250" y="5471"/>
                  </a:lnTo>
                  <a:lnTo>
                    <a:pt x="1001" y="5658"/>
                  </a:lnTo>
                  <a:lnTo>
                    <a:pt x="3376" y="6127"/>
                  </a:lnTo>
                  <a:lnTo>
                    <a:pt x="6877" y="6784"/>
                  </a:lnTo>
                  <a:lnTo>
                    <a:pt x="9190" y="6784"/>
                  </a:lnTo>
                  <a:lnTo>
                    <a:pt x="11222" y="6752"/>
                  </a:lnTo>
                  <a:lnTo>
                    <a:pt x="13066" y="6690"/>
                  </a:lnTo>
                  <a:lnTo>
                    <a:pt x="13941" y="6627"/>
                  </a:lnTo>
                  <a:lnTo>
                    <a:pt x="15004" y="6440"/>
                  </a:lnTo>
                  <a:lnTo>
                    <a:pt x="16129" y="6252"/>
                  </a:lnTo>
                  <a:lnTo>
                    <a:pt x="17286" y="6002"/>
                  </a:lnTo>
                  <a:lnTo>
                    <a:pt x="19161" y="5565"/>
                  </a:lnTo>
                  <a:lnTo>
                    <a:pt x="19943" y="5377"/>
                  </a:lnTo>
                  <a:lnTo>
                    <a:pt x="19192" y="3033"/>
                  </a:lnTo>
                  <a:lnTo>
                    <a:pt x="17755" y="1"/>
                  </a:lnTo>
                  <a:close/>
                </a:path>
              </a:pathLst>
            </a:custGeom>
            <a:solidFill>
              <a:srgbClr val="03C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g1261575968a_1_6"/>
            <p:cNvSpPr/>
            <p:nvPr/>
          </p:nvSpPr>
          <p:spPr>
            <a:xfrm>
              <a:off x="3731564" y="2684158"/>
              <a:ext cx="1442427" cy="490670"/>
            </a:xfrm>
            <a:custGeom>
              <a:rect b="b" l="l" r="r" t="t"/>
              <a:pathLst>
                <a:path extrusionOk="0" fill="none" h="6784" w="19943">
                  <a:moveTo>
                    <a:pt x="17755" y="1"/>
                  </a:moveTo>
                  <a:lnTo>
                    <a:pt x="19192" y="3033"/>
                  </a:lnTo>
                  <a:lnTo>
                    <a:pt x="19943" y="5377"/>
                  </a:lnTo>
                  <a:lnTo>
                    <a:pt x="19943" y="5377"/>
                  </a:lnTo>
                  <a:lnTo>
                    <a:pt x="19161" y="5565"/>
                  </a:lnTo>
                  <a:lnTo>
                    <a:pt x="17286" y="6002"/>
                  </a:lnTo>
                  <a:lnTo>
                    <a:pt x="16129" y="6252"/>
                  </a:lnTo>
                  <a:lnTo>
                    <a:pt x="15004" y="6440"/>
                  </a:lnTo>
                  <a:lnTo>
                    <a:pt x="13941" y="6627"/>
                  </a:lnTo>
                  <a:lnTo>
                    <a:pt x="13066" y="6690"/>
                  </a:lnTo>
                  <a:lnTo>
                    <a:pt x="13066" y="6690"/>
                  </a:lnTo>
                  <a:lnTo>
                    <a:pt x="11222" y="6752"/>
                  </a:lnTo>
                  <a:lnTo>
                    <a:pt x="9190" y="6784"/>
                  </a:lnTo>
                  <a:lnTo>
                    <a:pt x="6877" y="6784"/>
                  </a:lnTo>
                  <a:lnTo>
                    <a:pt x="6877" y="6784"/>
                  </a:lnTo>
                  <a:lnTo>
                    <a:pt x="3376" y="6127"/>
                  </a:lnTo>
                  <a:lnTo>
                    <a:pt x="1001" y="5658"/>
                  </a:lnTo>
                  <a:lnTo>
                    <a:pt x="250" y="5471"/>
                  </a:lnTo>
                  <a:lnTo>
                    <a:pt x="63" y="5408"/>
                  </a:lnTo>
                  <a:lnTo>
                    <a:pt x="32" y="5408"/>
                  </a:lnTo>
                  <a:lnTo>
                    <a:pt x="0" y="5377"/>
                  </a:lnTo>
                  <a:lnTo>
                    <a:pt x="0" y="5377"/>
                  </a:lnTo>
                  <a:lnTo>
                    <a:pt x="94" y="5252"/>
                  </a:lnTo>
                  <a:lnTo>
                    <a:pt x="250" y="4971"/>
                  </a:lnTo>
                  <a:lnTo>
                    <a:pt x="594" y="4127"/>
                  </a:lnTo>
                  <a:lnTo>
                    <a:pt x="1094" y="2939"/>
                  </a:lnTo>
                  <a:lnTo>
                    <a:pt x="2220" y="1"/>
                  </a:lnTo>
                  <a:lnTo>
                    <a:pt x="1775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g1261575968a_1_6"/>
            <p:cNvSpPr/>
            <p:nvPr/>
          </p:nvSpPr>
          <p:spPr>
            <a:xfrm>
              <a:off x="4163380" y="3240382"/>
              <a:ext cx="581079" cy="22639"/>
            </a:xfrm>
            <a:custGeom>
              <a:rect b="b" l="l" r="r" t="t"/>
              <a:pathLst>
                <a:path extrusionOk="0" h="313" w="8034">
                  <a:moveTo>
                    <a:pt x="1" y="0"/>
                  </a:moveTo>
                  <a:lnTo>
                    <a:pt x="376" y="156"/>
                  </a:lnTo>
                  <a:lnTo>
                    <a:pt x="719" y="250"/>
                  </a:lnTo>
                  <a:lnTo>
                    <a:pt x="1063" y="313"/>
                  </a:lnTo>
                  <a:lnTo>
                    <a:pt x="6690" y="313"/>
                  </a:lnTo>
                  <a:lnTo>
                    <a:pt x="6971" y="281"/>
                  </a:lnTo>
                  <a:lnTo>
                    <a:pt x="7471" y="156"/>
                  </a:lnTo>
                  <a:lnTo>
                    <a:pt x="8034" y="0"/>
                  </a:lnTo>
                  <a:close/>
                </a:path>
              </a:pathLst>
            </a:custGeom>
            <a:solidFill>
              <a:srgbClr val="D4D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g1261575968a_1_6"/>
            <p:cNvSpPr/>
            <p:nvPr/>
          </p:nvSpPr>
          <p:spPr>
            <a:xfrm>
              <a:off x="4251551" y="3201902"/>
              <a:ext cx="406987" cy="15912"/>
            </a:xfrm>
            <a:custGeom>
              <a:rect b="b" l="l" r="r" t="t"/>
              <a:pathLst>
                <a:path extrusionOk="0" h="220" w="5627">
                  <a:moveTo>
                    <a:pt x="1" y="1"/>
                  </a:moveTo>
                  <a:lnTo>
                    <a:pt x="251" y="126"/>
                  </a:lnTo>
                  <a:lnTo>
                    <a:pt x="501" y="188"/>
                  </a:lnTo>
                  <a:lnTo>
                    <a:pt x="719" y="220"/>
                  </a:lnTo>
                  <a:lnTo>
                    <a:pt x="4502" y="220"/>
                  </a:lnTo>
                  <a:lnTo>
                    <a:pt x="4877" y="188"/>
                  </a:lnTo>
                  <a:lnTo>
                    <a:pt x="5221" y="126"/>
                  </a:lnTo>
                  <a:lnTo>
                    <a:pt x="5627" y="1"/>
                  </a:lnTo>
                  <a:close/>
                </a:path>
              </a:pathLst>
            </a:custGeom>
            <a:solidFill>
              <a:srgbClr val="D4D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g1261575968a_1_6"/>
            <p:cNvSpPr/>
            <p:nvPr/>
          </p:nvSpPr>
          <p:spPr>
            <a:xfrm>
              <a:off x="4072966" y="3021075"/>
              <a:ext cx="761898" cy="101765"/>
            </a:xfrm>
            <a:custGeom>
              <a:rect b="b" l="l" r="r" t="t"/>
              <a:pathLst>
                <a:path extrusionOk="0" h="1407" w="10534">
                  <a:moveTo>
                    <a:pt x="0" y="0"/>
                  </a:moveTo>
                  <a:lnTo>
                    <a:pt x="282" y="407"/>
                  </a:lnTo>
                  <a:lnTo>
                    <a:pt x="688" y="969"/>
                  </a:lnTo>
                  <a:lnTo>
                    <a:pt x="782" y="1063"/>
                  </a:lnTo>
                  <a:lnTo>
                    <a:pt x="907" y="1157"/>
                  </a:lnTo>
                  <a:lnTo>
                    <a:pt x="1157" y="1282"/>
                  </a:lnTo>
                  <a:lnTo>
                    <a:pt x="1438" y="1407"/>
                  </a:lnTo>
                  <a:lnTo>
                    <a:pt x="9096" y="1407"/>
                  </a:lnTo>
                  <a:lnTo>
                    <a:pt x="9409" y="1282"/>
                  </a:lnTo>
                  <a:lnTo>
                    <a:pt x="9659" y="1157"/>
                  </a:lnTo>
                  <a:lnTo>
                    <a:pt x="9753" y="1063"/>
                  </a:lnTo>
                  <a:lnTo>
                    <a:pt x="9846" y="969"/>
                  </a:lnTo>
                  <a:lnTo>
                    <a:pt x="10284" y="407"/>
                  </a:lnTo>
                  <a:lnTo>
                    <a:pt x="10534" y="0"/>
                  </a:lnTo>
                  <a:lnTo>
                    <a:pt x="5283" y="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g1261575968a_1_6"/>
            <p:cNvSpPr/>
            <p:nvPr/>
          </p:nvSpPr>
          <p:spPr>
            <a:xfrm>
              <a:off x="4807703" y="2702241"/>
              <a:ext cx="178721" cy="294011"/>
            </a:xfrm>
            <a:custGeom>
              <a:rect b="b" l="l" r="r" t="t"/>
              <a:pathLst>
                <a:path extrusionOk="0" h="4065" w="2471">
                  <a:moveTo>
                    <a:pt x="2470" y="1"/>
                  </a:moveTo>
                  <a:lnTo>
                    <a:pt x="2376" y="95"/>
                  </a:lnTo>
                  <a:lnTo>
                    <a:pt x="1" y="4064"/>
                  </a:lnTo>
                  <a:lnTo>
                    <a:pt x="470" y="4064"/>
                  </a:lnTo>
                  <a:lnTo>
                    <a:pt x="2470" y="1"/>
                  </a:lnTo>
                  <a:close/>
                </a:path>
              </a:pathLst>
            </a:custGeom>
            <a:solidFill>
              <a:srgbClr val="68DE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g1261575968a_1_6"/>
            <p:cNvSpPr/>
            <p:nvPr/>
          </p:nvSpPr>
          <p:spPr>
            <a:xfrm>
              <a:off x="4807703" y="2702241"/>
              <a:ext cx="178721" cy="294011"/>
            </a:xfrm>
            <a:custGeom>
              <a:rect b="b" l="l" r="r" t="t"/>
              <a:pathLst>
                <a:path extrusionOk="0" fill="none" h="4065" w="2471">
                  <a:moveTo>
                    <a:pt x="2470" y="1"/>
                  </a:moveTo>
                  <a:lnTo>
                    <a:pt x="2376" y="95"/>
                  </a:lnTo>
                  <a:lnTo>
                    <a:pt x="1" y="4064"/>
                  </a:lnTo>
                  <a:lnTo>
                    <a:pt x="470" y="4064"/>
                  </a:lnTo>
                  <a:lnTo>
                    <a:pt x="247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g1261575968a_1_6"/>
            <p:cNvSpPr/>
            <p:nvPr/>
          </p:nvSpPr>
          <p:spPr>
            <a:xfrm>
              <a:off x="3921433" y="2702241"/>
              <a:ext cx="178721" cy="294011"/>
            </a:xfrm>
            <a:custGeom>
              <a:rect b="b" l="l" r="r" t="t"/>
              <a:pathLst>
                <a:path extrusionOk="0" h="4065" w="2471">
                  <a:moveTo>
                    <a:pt x="1" y="1"/>
                  </a:moveTo>
                  <a:lnTo>
                    <a:pt x="2001" y="4064"/>
                  </a:lnTo>
                  <a:lnTo>
                    <a:pt x="2470" y="4064"/>
                  </a:lnTo>
                  <a:lnTo>
                    <a:pt x="95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8DE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g1261575968a_1_6"/>
            <p:cNvSpPr/>
            <p:nvPr/>
          </p:nvSpPr>
          <p:spPr>
            <a:xfrm>
              <a:off x="3921433" y="2702241"/>
              <a:ext cx="178721" cy="294011"/>
            </a:xfrm>
            <a:custGeom>
              <a:rect b="b" l="l" r="r" t="t"/>
              <a:pathLst>
                <a:path extrusionOk="0" fill="none" h="4065" w="2471">
                  <a:moveTo>
                    <a:pt x="1" y="1"/>
                  </a:moveTo>
                  <a:lnTo>
                    <a:pt x="2001" y="4064"/>
                  </a:lnTo>
                  <a:lnTo>
                    <a:pt x="2470" y="4064"/>
                  </a:lnTo>
                  <a:lnTo>
                    <a:pt x="95" y="9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g1261575968a_1_6"/>
            <p:cNvSpPr/>
            <p:nvPr/>
          </p:nvSpPr>
          <p:spPr>
            <a:xfrm>
              <a:off x="3717966" y="2896738"/>
              <a:ext cx="282656" cy="235137"/>
            </a:xfrm>
            <a:custGeom>
              <a:rect b="b" l="l" r="r" t="t"/>
              <a:pathLst>
                <a:path extrusionOk="0" h="3251" w="3908">
                  <a:moveTo>
                    <a:pt x="1282" y="0"/>
                  </a:moveTo>
                  <a:lnTo>
                    <a:pt x="1032" y="63"/>
                  </a:lnTo>
                  <a:lnTo>
                    <a:pt x="751" y="94"/>
                  </a:lnTo>
                  <a:lnTo>
                    <a:pt x="595" y="125"/>
                  </a:lnTo>
                  <a:lnTo>
                    <a:pt x="438" y="219"/>
                  </a:lnTo>
                  <a:lnTo>
                    <a:pt x="313" y="344"/>
                  </a:lnTo>
                  <a:lnTo>
                    <a:pt x="188" y="500"/>
                  </a:lnTo>
                  <a:lnTo>
                    <a:pt x="95" y="656"/>
                  </a:lnTo>
                  <a:lnTo>
                    <a:pt x="32" y="813"/>
                  </a:lnTo>
                  <a:lnTo>
                    <a:pt x="1" y="969"/>
                  </a:lnTo>
                  <a:lnTo>
                    <a:pt x="1" y="1094"/>
                  </a:lnTo>
                  <a:lnTo>
                    <a:pt x="126" y="1907"/>
                  </a:lnTo>
                  <a:lnTo>
                    <a:pt x="188" y="2438"/>
                  </a:lnTo>
                  <a:lnTo>
                    <a:pt x="313" y="2282"/>
                  </a:lnTo>
                  <a:lnTo>
                    <a:pt x="220" y="1782"/>
                  </a:lnTo>
                  <a:lnTo>
                    <a:pt x="126" y="1032"/>
                  </a:lnTo>
                  <a:lnTo>
                    <a:pt x="95" y="969"/>
                  </a:lnTo>
                  <a:lnTo>
                    <a:pt x="126" y="813"/>
                  </a:lnTo>
                  <a:lnTo>
                    <a:pt x="157" y="688"/>
                  </a:lnTo>
                  <a:lnTo>
                    <a:pt x="220" y="563"/>
                  </a:lnTo>
                  <a:lnTo>
                    <a:pt x="313" y="406"/>
                  </a:lnTo>
                  <a:lnTo>
                    <a:pt x="438" y="313"/>
                  </a:lnTo>
                  <a:lnTo>
                    <a:pt x="563" y="188"/>
                  </a:lnTo>
                  <a:lnTo>
                    <a:pt x="688" y="125"/>
                  </a:lnTo>
                  <a:lnTo>
                    <a:pt x="814" y="94"/>
                  </a:lnTo>
                  <a:lnTo>
                    <a:pt x="1095" y="63"/>
                  </a:lnTo>
                  <a:lnTo>
                    <a:pt x="1282" y="0"/>
                  </a:lnTo>
                  <a:close/>
                  <a:moveTo>
                    <a:pt x="1407" y="2751"/>
                  </a:moveTo>
                  <a:lnTo>
                    <a:pt x="2814" y="3095"/>
                  </a:lnTo>
                  <a:lnTo>
                    <a:pt x="3408" y="3220"/>
                  </a:lnTo>
                  <a:lnTo>
                    <a:pt x="3814" y="3251"/>
                  </a:lnTo>
                  <a:lnTo>
                    <a:pt x="3908" y="3251"/>
                  </a:lnTo>
                  <a:lnTo>
                    <a:pt x="1407" y="27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g1261575968a_1_6"/>
            <p:cNvSpPr/>
            <p:nvPr/>
          </p:nvSpPr>
          <p:spPr>
            <a:xfrm>
              <a:off x="3819736" y="3095648"/>
              <a:ext cx="180891" cy="36236"/>
            </a:xfrm>
            <a:custGeom>
              <a:rect b="b" l="l" r="r" t="t"/>
              <a:pathLst>
                <a:path extrusionOk="0" fill="none" h="501" w="2501">
                  <a:moveTo>
                    <a:pt x="0" y="1"/>
                  </a:moveTo>
                  <a:lnTo>
                    <a:pt x="0" y="1"/>
                  </a:lnTo>
                  <a:lnTo>
                    <a:pt x="1407" y="345"/>
                  </a:lnTo>
                  <a:lnTo>
                    <a:pt x="2001" y="470"/>
                  </a:lnTo>
                  <a:lnTo>
                    <a:pt x="2407" y="501"/>
                  </a:lnTo>
                  <a:lnTo>
                    <a:pt x="2407" y="501"/>
                  </a:lnTo>
                  <a:lnTo>
                    <a:pt x="2470" y="501"/>
                  </a:lnTo>
                  <a:lnTo>
                    <a:pt x="2470" y="501"/>
                  </a:lnTo>
                  <a:lnTo>
                    <a:pt x="2501" y="501"/>
                  </a:lnTo>
                  <a:lnTo>
                    <a:pt x="2501" y="50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g1261575968a_1_6"/>
            <p:cNvSpPr/>
            <p:nvPr/>
          </p:nvSpPr>
          <p:spPr>
            <a:xfrm>
              <a:off x="3717966" y="2896738"/>
              <a:ext cx="92796" cy="176407"/>
            </a:xfrm>
            <a:custGeom>
              <a:rect b="b" l="l" r="r" t="t"/>
              <a:pathLst>
                <a:path extrusionOk="0" fill="none" h="2439" w="1283">
                  <a:moveTo>
                    <a:pt x="1282" y="0"/>
                  </a:moveTo>
                  <a:lnTo>
                    <a:pt x="1282" y="0"/>
                  </a:lnTo>
                  <a:lnTo>
                    <a:pt x="1032" y="63"/>
                  </a:lnTo>
                  <a:lnTo>
                    <a:pt x="751" y="94"/>
                  </a:lnTo>
                  <a:lnTo>
                    <a:pt x="751" y="94"/>
                  </a:lnTo>
                  <a:lnTo>
                    <a:pt x="595" y="125"/>
                  </a:lnTo>
                  <a:lnTo>
                    <a:pt x="438" y="219"/>
                  </a:lnTo>
                  <a:lnTo>
                    <a:pt x="313" y="344"/>
                  </a:lnTo>
                  <a:lnTo>
                    <a:pt x="188" y="500"/>
                  </a:lnTo>
                  <a:lnTo>
                    <a:pt x="95" y="656"/>
                  </a:lnTo>
                  <a:lnTo>
                    <a:pt x="32" y="813"/>
                  </a:lnTo>
                  <a:lnTo>
                    <a:pt x="1" y="969"/>
                  </a:lnTo>
                  <a:lnTo>
                    <a:pt x="1" y="1094"/>
                  </a:lnTo>
                  <a:lnTo>
                    <a:pt x="1" y="1094"/>
                  </a:lnTo>
                  <a:lnTo>
                    <a:pt x="126" y="1907"/>
                  </a:lnTo>
                  <a:lnTo>
                    <a:pt x="188" y="2438"/>
                  </a:lnTo>
                  <a:lnTo>
                    <a:pt x="188" y="2438"/>
                  </a:lnTo>
                  <a:lnTo>
                    <a:pt x="188" y="2438"/>
                  </a:lnTo>
                  <a:lnTo>
                    <a:pt x="313" y="2282"/>
                  </a:lnTo>
                  <a:lnTo>
                    <a:pt x="313" y="2282"/>
                  </a:lnTo>
                  <a:lnTo>
                    <a:pt x="220" y="1782"/>
                  </a:lnTo>
                  <a:lnTo>
                    <a:pt x="126" y="1032"/>
                  </a:lnTo>
                  <a:lnTo>
                    <a:pt x="126" y="1032"/>
                  </a:lnTo>
                  <a:lnTo>
                    <a:pt x="95" y="969"/>
                  </a:lnTo>
                  <a:lnTo>
                    <a:pt x="95" y="969"/>
                  </a:lnTo>
                  <a:lnTo>
                    <a:pt x="126" y="813"/>
                  </a:lnTo>
                  <a:lnTo>
                    <a:pt x="157" y="688"/>
                  </a:lnTo>
                  <a:lnTo>
                    <a:pt x="220" y="563"/>
                  </a:lnTo>
                  <a:lnTo>
                    <a:pt x="313" y="406"/>
                  </a:lnTo>
                  <a:lnTo>
                    <a:pt x="438" y="313"/>
                  </a:lnTo>
                  <a:lnTo>
                    <a:pt x="563" y="188"/>
                  </a:lnTo>
                  <a:lnTo>
                    <a:pt x="688" y="125"/>
                  </a:lnTo>
                  <a:lnTo>
                    <a:pt x="814" y="94"/>
                  </a:lnTo>
                  <a:lnTo>
                    <a:pt x="814" y="94"/>
                  </a:lnTo>
                  <a:lnTo>
                    <a:pt x="814" y="94"/>
                  </a:lnTo>
                  <a:lnTo>
                    <a:pt x="1095" y="63"/>
                  </a:lnTo>
                  <a:lnTo>
                    <a:pt x="1095" y="63"/>
                  </a:lnTo>
                  <a:lnTo>
                    <a:pt x="1282" y="0"/>
                  </a:lnTo>
                  <a:lnTo>
                    <a:pt x="1282" y="0"/>
                  </a:lnTo>
                  <a:lnTo>
                    <a:pt x="128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g1261575968a_1_6"/>
            <p:cNvSpPr/>
            <p:nvPr/>
          </p:nvSpPr>
          <p:spPr>
            <a:xfrm>
              <a:off x="3731564" y="2887697"/>
              <a:ext cx="307537" cy="244178"/>
            </a:xfrm>
            <a:custGeom>
              <a:rect b="b" l="l" r="r" t="t"/>
              <a:pathLst>
                <a:path extrusionOk="0" h="3376" w="4252">
                  <a:moveTo>
                    <a:pt x="1563" y="0"/>
                  </a:moveTo>
                  <a:lnTo>
                    <a:pt x="1344" y="31"/>
                  </a:lnTo>
                  <a:lnTo>
                    <a:pt x="1094" y="125"/>
                  </a:lnTo>
                  <a:lnTo>
                    <a:pt x="1126" y="125"/>
                  </a:lnTo>
                  <a:lnTo>
                    <a:pt x="1188" y="94"/>
                  </a:lnTo>
                  <a:lnTo>
                    <a:pt x="1407" y="31"/>
                  </a:lnTo>
                  <a:lnTo>
                    <a:pt x="1688" y="31"/>
                  </a:lnTo>
                  <a:lnTo>
                    <a:pt x="1563" y="0"/>
                  </a:lnTo>
                  <a:close/>
                  <a:moveTo>
                    <a:pt x="1688" y="31"/>
                  </a:moveTo>
                  <a:lnTo>
                    <a:pt x="2001" y="188"/>
                  </a:lnTo>
                  <a:lnTo>
                    <a:pt x="2501" y="531"/>
                  </a:lnTo>
                  <a:lnTo>
                    <a:pt x="3095" y="938"/>
                  </a:lnTo>
                  <a:lnTo>
                    <a:pt x="3626" y="1313"/>
                  </a:lnTo>
                  <a:lnTo>
                    <a:pt x="3939" y="1594"/>
                  </a:lnTo>
                  <a:lnTo>
                    <a:pt x="4001" y="1719"/>
                  </a:lnTo>
                  <a:lnTo>
                    <a:pt x="4033" y="1844"/>
                  </a:lnTo>
                  <a:lnTo>
                    <a:pt x="4064" y="2251"/>
                  </a:lnTo>
                  <a:lnTo>
                    <a:pt x="4033" y="2719"/>
                  </a:lnTo>
                  <a:lnTo>
                    <a:pt x="4001" y="2938"/>
                  </a:lnTo>
                  <a:lnTo>
                    <a:pt x="4001" y="2969"/>
                  </a:lnTo>
                  <a:lnTo>
                    <a:pt x="3970" y="3032"/>
                  </a:lnTo>
                  <a:lnTo>
                    <a:pt x="3814" y="3126"/>
                  </a:lnTo>
                  <a:lnTo>
                    <a:pt x="3564" y="3188"/>
                  </a:lnTo>
                  <a:lnTo>
                    <a:pt x="3501" y="3188"/>
                  </a:lnTo>
                  <a:lnTo>
                    <a:pt x="3189" y="3157"/>
                  </a:lnTo>
                  <a:lnTo>
                    <a:pt x="2720" y="3063"/>
                  </a:lnTo>
                  <a:lnTo>
                    <a:pt x="1594" y="2813"/>
                  </a:lnTo>
                  <a:lnTo>
                    <a:pt x="125" y="2407"/>
                  </a:lnTo>
                  <a:lnTo>
                    <a:pt x="0" y="2563"/>
                  </a:lnTo>
                  <a:lnTo>
                    <a:pt x="1219" y="2876"/>
                  </a:lnTo>
                  <a:lnTo>
                    <a:pt x="3720" y="3376"/>
                  </a:lnTo>
                  <a:lnTo>
                    <a:pt x="3876" y="3345"/>
                  </a:lnTo>
                  <a:lnTo>
                    <a:pt x="3970" y="3313"/>
                  </a:lnTo>
                  <a:lnTo>
                    <a:pt x="4126" y="3220"/>
                  </a:lnTo>
                  <a:lnTo>
                    <a:pt x="4189" y="3157"/>
                  </a:lnTo>
                  <a:lnTo>
                    <a:pt x="4189" y="3126"/>
                  </a:lnTo>
                  <a:lnTo>
                    <a:pt x="4220" y="2938"/>
                  </a:lnTo>
                  <a:lnTo>
                    <a:pt x="4251" y="2501"/>
                  </a:lnTo>
                  <a:lnTo>
                    <a:pt x="4251" y="2282"/>
                  </a:lnTo>
                  <a:lnTo>
                    <a:pt x="4220" y="2032"/>
                  </a:lnTo>
                  <a:lnTo>
                    <a:pt x="4189" y="1813"/>
                  </a:lnTo>
                  <a:lnTo>
                    <a:pt x="4095" y="1688"/>
                  </a:lnTo>
                  <a:lnTo>
                    <a:pt x="3939" y="1532"/>
                  </a:lnTo>
                  <a:lnTo>
                    <a:pt x="3657" y="1313"/>
                  </a:lnTo>
                  <a:lnTo>
                    <a:pt x="2907" y="781"/>
                  </a:lnTo>
                  <a:lnTo>
                    <a:pt x="2157" y="281"/>
                  </a:lnTo>
                  <a:lnTo>
                    <a:pt x="1876" y="94"/>
                  </a:lnTo>
                  <a:lnTo>
                    <a:pt x="1688" y="31"/>
                  </a:lnTo>
                  <a:close/>
                </a:path>
              </a:pathLst>
            </a:custGeom>
            <a:solidFill>
              <a:srgbClr val="00BC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g1261575968a_1_6"/>
            <p:cNvSpPr/>
            <p:nvPr/>
          </p:nvSpPr>
          <p:spPr>
            <a:xfrm>
              <a:off x="3731564" y="2887697"/>
              <a:ext cx="307537" cy="244178"/>
            </a:xfrm>
            <a:custGeom>
              <a:rect b="b" l="l" r="r" t="t"/>
              <a:pathLst>
                <a:path extrusionOk="0" fill="none" h="3376" w="4252">
                  <a:moveTo>
                    <a:pt x="1563" y="0"/>
                  </a:moveTo>
                  <a:lnTo>
                    <a:pt x="1563" y="0"/>
                  </a:lnTo>
                  <a:lnTo>
                    <a:pt x="1344" y="31"/>
                  </a:lnTo>
                  <a:lnTo>
                    <a:pt x="1094" y="125"/>
                  </a:lnTo>
                  <a:lnTo>
                    <a:pt x="1094" y="125"/>
                  </a:lnTo>
                  <a:lnTo>
                    <a:pt x="1094" y="125"/>
                  </a:lnTo>
                  <a:lnTo>
                    <a:pt x="1094" y="125"/>
                  </a:lnTo>
                  <a:lnTo>
                    <a:pt x="1094" y="125"/>
                  </a:lnTo>
                  <a:lnTo>
                    <a:pt x="1126" y="125"/>
                  </a:lnTo>
                  <a:lnTo>
                    <a:pt x="1126" y="125"/>
                  </a:lnTo>
                  <a:lnTo>
                    <a:pt x="1188" y="94"/>
                  </a:lnTo>
                  <a:lnTo>
                    <a:pt x="1188" y="94"/>
                  </a:lnTo>
                  <a:lnTo>
                    <a:pt x="1188" y="94"/>
                  </a:lnTo>
                  <a:lnTo>
                    <a:pt x="1188" y="94"/>
                  </a:lnTo>
                  <a:lnTo>
                    <a:pt x="1188" y="94"/>
                  </a:lnTo>
                  <a:lnTo>
                    <a:pt x="1188" y="94"/>
                  </a:lnTo>
                  <a:lnTo>
                    <a:pt x="1407" y="31"/>
                  </a:lnTo>
                  <a:lnTo>
                    <a:pt x="1563" y="31"/>
                  </a:lnTo>
                  <a:lnTo>
                    <a:pt x="1563" y="31"/>
                  </a:lnTo>
                  <a:lnTo>
                    <a:pt x="1688" y="31"/>
                  </a:lnTo>
                  <a:lnTo>
                    <a:pt x="1688" y="31"/>
                  </a:lnTo>
                  <a:lnTo>
                    <a:pt x="2001" y="188"/>
                  </a:lnTo>
                  <a:lnTo>
                    <a:pt x="2501" y="531"/>
                  </a:lnTo>
                  <a:lnTo>
                    <a:pt x="3095" y="938"/>
                  </a:lnTo>
                  <a:lnTo>
                    <a:pt x="3626" y="1313"/>
                  </a:lnTo>
                  <a:lnTo>
                    <a:pt x="3626" y="1313"/>
                  </a:lnTo>
                  <a:lnTo>
                    <a:pt x="3626" y="1313"/>
                  </a:lnTo>
                  <a:lnTo>
                    <a:pt x="3626" y="1313"/>
                  </a:lnTo>
                  <a:lnTo>
                    <a:pt x="3626" y="1313"/>
                  </a:lnTo>
                  <a:lnTo>
                    <a:pt x="3626" y="1313"/>
                  </a:lnTo>
                  <a:lnTo>
                    <a:pt x="3939" y="1594"/>
                  </a:lnTo>
                  <a:lnTo>
                    <a:pt x="3939" y="1594"/>
                  </a:lnTo>
                  <a:lnTo>
                    <a:pt x="4001" y="1719"/>
                  </a:lnTo>
                  <a:lnTo>
                    <a:pt x="4033" y="1844"/>
                  </a:lnTo>
                  <a:lnTo>
                    <a:pt x="4064" y="2251"/>
                  </a:lnTo>
                  <a:lnTo>
                    <a:pt x="4064" y="2251"/>
                  </a:lnTo>
                  <a:lnTo>
                    <a:pt x="4033" y="2719"/>
                  </a:lnTo>
                  <a:lnTo>
                    <a:pt x="4001" y="2938"/>
                  </a:lnTo>
                  <a:lnTo>
                    <a:pt x="4001" y="2938"/>
                  </a:lnTo>
                  <a:lnTo>
                    <a:pt x="4001" y="2969"/>
                  </a:lnTo>
                  <a:lnTo>
                    <a:pt x="3970" y="3032"/>
                  </a:lnTo>
                  <a:lnTo>
                    <a:pt x="3814" y="3126"/>
                  </a:lnTo>
                  <a:lnTo>
                    <a:pt x="3564" y="3188"/>
                  </a:lnTo>
                  <a:lnTo>
                    <a:pt x="3564" y="3188"/>
                  </a:lnTo>
                  <a:lnTo>
                    <a:pt x="3501" y="3188"/>
                  </a:lnTo>
                  <a:lnTo>
                    <a:pt x="3501" y="3188"/>
                  </a:lnTo>
                  <a:lnTo>
                    <a:pt x="3189" y="3157"/>
                  </a:lnTo>
                  <a:lnTo>
                    <a:pt x="2720" y="3063"/>
                  </a:lnTo>
                  <a:lnTo>
                    <a:pt x="1594" y="2813"/>
                  </a:lnTo>
                  <a:lnTo>
                    <a:pt x="125" y="2407"/>
                  </a:lnTo>
                  <a:lnTo>
                    <a:pt x="125" y="2407"/>
                  </a:lnTo>
                  <a:lnTo>
                    <a:pt x="125" y="2407"/>
                  </a:lnTo>
                  <a:lnTo>
                    <a:pt x="125" y="2407"/>
                  </a:lnTo>
                  <a:lnTo>
                    <a:pt x="0" y="2563"/>
                  </a:lnTo>
                  <a:lnTo>
                    <a:pt x="0" y="2563"/>
                  </a:lnTo>
                  <a:lnTo>
                    <a:pt x="1219" y="2876"/>
                  </a:lnTo>
                  <a:lnTo>
                    <a:pt x="1219" y="2876"/>
                  </a:lnTo>
                  <a:lnTo>
                    <a:pt x="3720" y="3376"/>
                  </a:lnTo>
                  <a:lnTo>
                    <a:pt x="3720" y="3376"/>
                  </a:lnTo>
                  <a:lnTo>
                    <a:pt x="3876" y="3345"/>
                  </a:lnTo>
                  <a:lnTo>
                    <a:pt x="3970" y="3313"/>
                  </a:lnTo>
                  <a:lnTo>
                    <a:pt x="4126" y="3220"/>
                  </a:lnTo>
                  <a:lnTo>
                    <a:pt x="4189" y="3157"/>
                  </a:lnTo>
                  <a:lnTo>
                    <a:pt x="4189" y="3126"/>
                  </a:lnTo>
                  <a:lnTo>
                    <a:pt x="4189" y="3126"/>
                  </a:lnTo>
                  <a:lnTo>
                    <a:pt x="4220" y="2938"/>
                  </a:lnTo>
                  <a:lnTo>
                    <a:pt x="4251" y="2501"/>
                  </a:lnTo>
                  <a:lnTo>
                    <a:pt x="4251" y="2282"/>
                  </a:lnTo>
                  <a:lnTo>
                    <a:pt x="4220" y="2032"/>
                  </a:lnTo>
                  <a:lnTo>
                    <a:pt x="4189" y="1813"/>
                  </a:lnTo>
                  <a:lnTo>
                    <a:pt x="4095" y="1688"/>
                  </a:lnTo>
                  <a:lnTo>
                    <a:pt x="4095" y="1688"/>
                  </a:lnTo>
                  <a:lnTo>
                    <a:pt x="3939" y="1532"/>
                  </a:lnTo>
                  <a:lnTo>
                    <a:pt x="3657" y="1313"/>
                  </a:lnTo>
                  <a:lnTo>
                    <a:pt x="2907" y="781"/>
                  </a:lnTo>
                  <a:lnTo>
                    <a:pt x="2157" y="281"/>
                  </a:lnTo>
                  <a:lnTo>
                    <a:pt x="1876" y="94"/>
                  </a:lnTo>
                  <a:lnTo>
                    <a:pt x="1688" y="31"/>
                  </a:lnTo>
                  <a:lnTo>
                    <a:pt x="1688" y="31"/>
                  </a:lnTo>
                  <a:lnTo>
                    <a:pt x="156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g1261575968a_1_6"/>
            <p:cNvSpPr/>
            <p:nvPr/>
          </p:nvSpPr>
          <p:spPr>
            <a:xfrm>
              <a:off x="3724765" y="2889939"/>
              <a:ext cx="300738" cy="228410"/>
            </a:xfrm>
            <a:custGeom>
              <a:rect b="b" l="l" r="r" t="t"/>
              <a:pathLst>
                <a:path extrusionOk="0" h="3158" w="4158">
                  <a:moveTo>
                    <a:pt x="1563" y="0"/>
                  </a:moveTo>
                  <a:lnTo>
                    <a:pt x="1313" y="63"/>
                  </a:lnTo>
                  <a:lnTo>
                    <a:pt x="1032" y="125"/>
                  </a:lnTo>
                  <a:lnTo>
                    <a:pt x="720" y="188"/>
                  </a:lnTo>
                  <a:lnTo>
                    <a:pt x="594" y="219"/>
                  </a:lnTo>
                  <a:lnTo>
                    <a:pt x="438" y="313"/>
                  </a:lnTo>
                  <a:lnTo>
                    <a:pt x="313" y="438"/>
                  </a:lnTo>
                  <a:lnTo>
                    <a:pt x="188" y="563"/>
                  </a:lnTo>
                  <a:lnTo>
                    <a:pt x="94" y="719"/>
                  </a:lnTo>
                  <a:lnTo>
                    <a:pt x="32" y="844"/>
                  </a:lnTo>
                  <a:lnTo>
                    <a:pt x="1" y="1001"/>
                  </a:lnTo>
                  <a:lnTo>
                    <a:pt x="32" y="1126"/>
                  </a:lnTo>
                  <a:lnTo>
                    <a:pt x="126" y="1876"/>
                  </a:lnTo>
                  <a:lnTo>
                    <a:pt x="219" y="2376"/>
                  </a:lnTo>
                  <a:lnTo>
                    <a:pt x="1751" y="2782"/>
                  </a:lnTo>
                  <a:lnTo>
                    <a:pt x="2939" y="3063"/>
                  </a:lnTo>
                  <a:lnTo>
                    <a:pt x="3376" y="3126"/>
                  </a:lnTo>
                  <a:lnTo>
                    <a:pt x="3658" y="3157"/>
                  </a:lnTo>
                  <a:lnTo>
                    <a:pt x="3908" y="3095"/>
                  </a:lnTo>
                  <a:lnTo>
                    <a:pt x="4064" y="3001"/>
                  </a:lnTo>
                  <a:lnTo>
                    <a:pt x="4095" y="2938"/>
                  </a:lnTo>
                  <a:lnTo>
                    <a:pt x="4095" y="2907"/>
                  </a:lnTo>
                  <a:lnTo>
                    <a:pt x="4127" y="2720"/>
                  </a:lnTo>
                  <a:lnTo>
                    <a:pt x="4158" y="2345"/>
                  </a:lnTo>
                  <a:lnTo>
                    <a:pt x="4158" y="2095"/>
                  </a:lnTo>
                  <a:lnTo>
                    <a:pt x="4158" y="1876"/>
                  </a:lnTo>
                  <a:lnTo>
                    <a:pt x="4095" y="1688"/>
                  </a:lnTo>
                  <a:lnTo>
                    <a:pt x="4033" y="1563"/>
                  </a:lnTo>
                  <a:lnTo>
                    <a:pt x="3877" y="1407"/>
                  </a:lnTo>
                  <a:lnTo>
                    <a:pt x="3595" y="1219"/>
                  </a:lnTo>
                  <a:lnTo>
                    <a:pt x="2908" y="719"/>
                  </a:lnTo>
                  <a:lnTo>
                    <a:pt x="2220" y="250"/>
                  </a:lnTo>
                  <a:lnTo>
                    <a:pt x="1939" y="94"/>
                  </a:lnTo>
                  <a:lnTo>
                    <a:pt x="1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g1261575968a_1_6"/>
            <p:cNvSpPr/>
            <p:nvPr/>
          </p:nvSpPr>
          <p:spPr>
            <a:xfrm>
              <a:off x="3724765" y="2889939"/>
              <a:ext cx="300738" cy="228410"/>
            </a:xfrm>
            <a:custGeom>
              <a:rect b="b" l="l" r="r" t="t"/>
              <a:pathLst>
                <a:path extrusionOk="0" fill="none" h="3158" w="4158">
                  <a:moveTo>
                    <a:pt x="4095" y="2907"/>
                  </a:moveTo>
                  <a:lnTo>
                    <a:pt x="4095" y="2907"/>
                  </a:lnTo>
                  <a:lnTo>
                    <a:pt x="4127" y="2720"/>
                  </a:lnTo>
                  <a:lnTo>
                    <a:pt x="4158" y="2345"/>
                  </a:lnTo>
                  <a:lnTo>
                    <a:pt x="4158" y="2095"/>
                  </a:lnTo>
                  <a:lnTo>
                    <a:pt x="4158" y="1876"/>
                  </a:lnTo>
                  <a:lnTo>
                    <a:pt x="4095" y="1688"/>
                  </a:lnTo>
                  <a:lnTo>
                    <a:pt x="4033" y="1563"/>
                  </a:lnTo>
                  <a:lnTo>
                    <a:pt x="4033" y="1563"/>
                  </a:lnTo>
                  <a:lnTo>
                    <a:pt x="3877" y="1407"/>
                  </a:lnTo>
                  <a:lnTo>
                    <a:pt x="3595" y="1219"/>
                  </a:lnTo>
                  <a:lnTo>
                    <a:pt x="2908" y="719"/>
                  </a:lnTo>
                  <a:lnTo>
                    <a:pt x="2220" y="250"/>
                  </a:lnTo>
                  <a:lnTo>
                    <a:pt x="1939" y="94"/>
                  </a:lnTo>
                  <a:lnTo>
                    <a:pt x="1782" y="0"/>
                  </a:lnTo>
                  <a:lnTo>
                    <a:pt x="1782" y="0"/>
                  </a:lnTo>
                  <a:lnTo>
                    <a:pt x="1688" y="0"/>
                  </a:lnTo>
                  <a:lnTo>
                    <a:pt x="1563" y="0"/>
                  </a:lnTo>
                  <a:lnTo>
                    <a:pt x="1313" y="63"/>
                  </a:lnTo>
                  <a:lnTo>
                    <a:pt x="1032" y="125"/>
                  </a:lnTo>
                  <a:lnTo>
                    <a:pt x="720" y="188"/>
                  </a:lnTo>
                  <a:lnTo>
                    <a:pt x="720" y="188"/>
                  </a:lnTo>
                  <a:lnTo>
                    <a:pt x="594" y="219"/>
                  </a:lnTo>
                  <a:lnTo>
                    <a:pt x="438" y="313"/>
                  </a:lnTo>
                  <a:lnTo>
                    <a:pt x="313" y="438"/>
                  </a:lnTo>
                  <a:lnTo>
                    <a:pt x="188" y="563"/>
                  </a:lnTo>
                  <a:lnTo>
                    <a:pt x="94" y="719"/>
                  </a:lnTo>
                  <a:lnTo>
                    <a:pt x="32" y="844"/>
                  </a:lnTo>
                  <a:lnTo>
                    <a:pt x="1" y="1001"/>
                  </a:lnTo>
                  <a:lnTo>
                    <a:pt x="32" y="1126"/>
                  </a:lnTo>
                  <a:lnTo>
                    <a:pt x="32" y="1126"/>
                  </a:lnTo>
                  <a:lnTo>
                    <a:pt x="126" y="1876"/>
                  </a:lnTo>
                  <a:lnTo>
                    <a:pt x="219" y="2376"/>
                  </a:lnTo>
                  <a:lnTo>
                    <a:pt x="219" y="2376"/>
                  </a:lnTo>
                  <a:lnTo>
                    <a:pt x="1751" y="2782"/>
                  </a:lnTo>
                  <a:lnTo>
                    <a:pt x="2939" y="3063"/>
                  </a:lnTo>
                  <a:lnTo>
                    <a:pt x="3376" y="3126"/>
                  </a:lnTo>
                  <a:lnTo>
                    <a:pt x="3658" y="3157"/>
                  </a:lnTo>
                  <a:lnTo>
                    <a:pt x="3658" y="3157"/>
                  </a:lnTo>
                  <a:lnTo>
                    <a:pt x="3908" y="3095"/>
                  </a:lnTo>
                  <a:lnTo>
                    <a:pt x="4064" y="3001"/>
                  </a:lnTo>
                  <a:lnTo>
                    <a:pt x="4095" y="2938"/>
                  </a:lnTo>
                  <a:lnTo>
                    <a:pt x="4095" y="290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g1261575968a_1_6"/>
            <p:cNvSpPr/>
            <p:nvPr/>
          </p:nvSpPr>
          <p:spPr>
            <a:xfrm>
              <a:off x="3812936" y="2894424"/>
              <a:ext cx="4629" cy="2387"/>
            </a:xfrm>
            <a:custGeom>
              <a:rect b="b" l="l" r="r" t="t"/>
              <a:pathLst>
                <a:path extrusionOk="0" h="33" w="64">
                  <a:moveTo>
                    <a:pt x="63" y="1"/>
                  </a:moveTo>
                  <a:lnTo>
                    <a:pt x="63" y="1"/>
                  </a:lnTo>
                  <a:lnTo>
                    <a:pt x="1" y="32"/>
                  </a:lnTo>
                  <a:lnTo>
                    <a:pt x="1" y="32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00A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g1261575968a_1_6"/>
            <p:cNvSpPr/>
            <p:nvPr/>
          </p:nvSpPr>
          <p:spPr>
            <a:xfrm>
              <a:off x="3812936" y="2894424"/>
              <a:ext cx="4629" cy="2387"/>
            </a:xfrm>
            <a:custGeom>
              <a:rect b="b" l="l" r="r" t="t"/>
              <a:pathLst>
                <a:path extrusionOk="0" fill="none" h="33" w="64">
                  <a:moveTo>
                    <a:pt x="63" y="1"/>
                  </a:moveTo>
                  <a:lnTo>
                    <a:pt x="63" y="1"/>
                  </a:lnTo>
                  <a:lnTo>
                    <a:pt x="1" y="32"/>
                  </a:lnTo>
                  <a:lnTo>
                    <a:pt x="1" y="32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6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g1261575968a_1_6"/>
            <p:cNvSpPr/>
            <p:nvPr/>
          </p:nvSpPr>
          <p:spPr>
            <a:xfrm>
              <a:off x="3797096" y="2896738"/>
              <a:ext cx="13670" cy="4557"/>
            </a:xfrm>
            <a:custGeom>
              <a:rect b="b" l="l" r="r" t="t"/>
              <a:pathLst>
                <a:path extrusionOk="0" h="63" w="189">
                  <a:moveTo>
                    <a:pt x="188" y="0"/>
                  </a:moveTo>
                  <a:lnTo>
                    <a:pt x="188" y="0"/>
                  </a:lnTo>
                  <a:lnTo>
                    <a:pt x="188" y="0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D9D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g1261575968a_1_6"/>
            <p:cNvSpPr/>
            <p:nvPr/>
          </p:nvSpPr>
          <p:spPr>
            <a:xfrm>
              <a:off x="3797096" y="2896738"/>
              <a:ext cx="13670" cy="4557"/>
            </a:xfrm>
            <a:custGeom>
              <a:rect b="b" l="l" r="r" t="t"/>
              <a:pathLst>
                <a:path extrusionOk="0" fill="none" h="63" w="189">
                  <a:moveTo>
                    <a:pt x="188" y="0"/>
                  </a:moveTo>
                  <a:lnTo>
                    <a:pt x="188" y="0"/>
                  </a:lnTo>
                  <a:lnTo>
                    <a:pt x="188" y="0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8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g1261575968a_1_6"/>
            <p:cNvSpPr/>
            <p:nvPr/>
          </p:nvSpPr>
          <p:spPr>
            <a:xfrm>
              <a:off x="3810694" y="2896738"/>
              <a:ext cx="72" cy="7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g1261575968a_1_6"/>
            <p:cNvSpPr/>
            <p:nvPr/>
          </p:nvSpPr>
          <p:spPr>
            <a:xfrm>
              <a:off x="3810694" y="2896738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g1261575968a_1_6"/>
            <p:cNvSpPr/>
            <p:nvPr/>
          </p:nvSpPr>
          <p:spPr>
            <a:xfrm>
              <a:off x="3993836" y="2982595"/>
              <a:ext cx="31679" cy="67916"/>
            </a:xfrm>
            <a:custGeom>
              <a:rect b="b" l="l" r="r" t="t"/>
              <a:pathLst>
                <a:path extrusionOk="0" h="939" w="438">
                  <a:moveTo>
                    <a:pt x="0" y="1"/>
                  </a:moveTo>
                  <a:lnTo>
                    <a:pt x="0" y="1"/>
                  </a:lnTo>
                  <a:lnTo>
                    <a:pt x="313" y="282"/>
                  </a:lnTo>
                  <a:lnTo>
                    <a:pt x="313" y="282"/>
                  </a:lnTo>
                  <a:lnTo>
                    <a:pt x="375" y="407"/>
                  </a:lnTo>
                  <a:lnTo>
                    <a:pt x="407" y="532"/>
                  </a:lnTo>
                  <a:lnTo>
                    <a:pt x="438" y="939"/>
                  </a:lnTo>
                  <a:lnTo>
                    <a:pt x="438" y="939"/>
                  </a:lnTo>
                  <a:lnTo>
                    <a:pt x="407" y="532"/>
                  </a:lnTo>
                  <a:lnTo>
                    <a:pt x="375" y="407"/>
                  </a:lnTo>
                  <a:lnTo>
                    <a:pt x="313" y="282"/>
                  </a:lnTo>
                  <a:lnTo>
                    <a:pt x="313" y="282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A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g1261575968a_1_6"/>
            <p:cNvSpPr/>
            <p:nvPr/>
          </p:nvSpPr>
          <p:spPr>
            <a:xfrm>
              <a:off x="3993836" y="2982595"/>
              <a:ext cx="31679" cy="67916"/>
            </a:xfrm>
            <a:custGeom>
              <a:rect b="b" l="l" r="r" t="t"/>
              <a:pathLst>
                <a:path extrusionOk="0" fill="none" h="939" w="438">
                  <a:moveTo>
                    <a:pt x="0" y="1"/>
                  </a:moveTo>
                  <a:lnTo>
                    <a:pt x="0" y="1"/>
                  </a:lnTo>
                  <a:lnTo>
                    <a:pt x="313" y="282"/>
                  </a:lnTo>
                  <a:lnTo>
                    <a:pt x="313" y="282"/>
                  </a:lnTo>
                  <a:lnTo>
                    <a:pt x="375" y="407"/>
                  </a:lnTo>
                  <a:lnTo>
                    <a:pt x="407" y="532"/>
                  </a:lnTo>
                  <a:lnTo>
                    <a:pt x="438" y="939"/>
                  </a:lnTo>
                  <a:lnTo>
                    <a:pt x="438" y="939"/>
                  </a:lnTo>
                  <a:lnTo>
                    <a:pt x="407" y="532"/>
                  </a:lnTo>
                  <a:lnTo>
                    <a:pt x="375" y="407"/>
                  </a:lnTo>
                  <a:lnTo>
                    <a:pt x="313" y="282"/>
                  </a:lnTo>
                  <a:lnTo>
                    <a:pt x="313" y="28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g1261575968a_1_6"/>
            <p:cNvSpPr/>
            <p:nvPr/>
          </p:nvSpPr>
          <p:spPr>
            <a:xfrm>
              <a:off x="3993836" y="2982595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g1261575968a_1_6"/>
            <p:cNvSpPr/>
            <p:nvPr/>
          </p:nvSpPr>
          <p:spPr>
            <a:xfrm>
              <a:off x="3724765" y="2894424"/>
              <a:ext cx="300738" cy="223926"/>
            </a:xfrm>
            <a:custGeom>
              <a:rect b="b" l="l" r="r" t="t"/>
              <a:pathLst>
                <a:path extrusionOk="0" h="3096" w="4158">
                  <a:moveTo>
                    <a:pt x="1282" y="1"/>
                  </a:moveTo>
                  <a:lnTo>
                    <a:pt x="1188" y="32"/>
                  </a:lnTo>
                  <a:lnTo>
                    <a:pt x="1220" y="32"/>
                  </a:lnTo>
                  <a:lnTo>
                    <a:pt x="1282" y="1"/>
                  </a:lnTo>
                  <a:close/>
                  <a:moveTo>
                    <a:pt x="1001" y="95"/>
                  </a:moveTo>
                  <a:lnTo>
                    <a:pt x="720" y="126"/>
                  </a:lnTo>
                  <a:lnTo>
                    <a:pt x="594" y="157"/>
                  </a:lnTo>
                  <a:lnTo>
                    <a:pt x="469" y="220"/>
                  </a:lnTo>
                  <a:lnTo>
                    <a:pt x="344" y="345"/>
                  </a:lnTo>
                  <a:lnTo>
                    <a:pt x="219" y="438"/>
                  </a:lnTo>
                  <a:lnTo>
                    <a:pt x="126" y="595"/>
                  </a:lnTo>
                  <a:lnTo>
                    <a:pt x="63" y="720"/>
                  </a:lnTo>
                  <a:lnTo>
                    <a:pt x="32" y="845"/>
                  </a:lnTo>
                  <a:lnTo>
                    <a:pt x="1" y="1001"/>
                  </a:lnTo>
                  <a:lnTo>
                    <a:pt x="32" y="1064"/>
                  </a:lnTo>
                  <a:lnTo>
                    <a:pt x="126" y="1814"/>
                  </a:lnTo>
                  <a:lnTo>
                    <a:pt x="219" y="2314"/>
                  </a:lnTo>
                  <a:lnTo>
                    <a:pt x="1688" y="2720"/>
                  </a:lnTo>
                  <a:lnTo>
                    <a:pt x="2814" y="2970"/>
                  </a:lnTo>
                  <a:lnTo>
                    <a:pt x="3283" y="3064"/>
                  </a:lnTo>
                  <a:lnTo>
                    <a:pt x="3595" y="3095"/>
                  </a:lnTo>
                  <a:lnTo>
                    <a:pt x="3658" y="3095"/>
                  </a:lnTo>
                  <a:lnTo>
                    <a:pt x="3908" y="3033"/>
                  </a:lnTo>
                  <a:lnTo>
                    <a:pt x="4064" y="2939"/>
                  </a:lnTo>
                  <a:lnTo>
                    <a:pt x="4095" y="2876"/>
                  </a:lnTo>
                  <a:lnTo>
                    <a:pt x="4095" y="2845"/>
                  </a:lnTo>
                  <a:lnTo>
                    <a:pt x="4127" y="2626"/>
                  </a:lnTo>
                  <a:lnTo>
                    <a:pt x="4158" y="2158"/>
                  </a:lnTo>
                  <a:lnTo>
                    <a:pt x="4127" y="1751"/>
                  </a:lnTo>
                  <a:lnTo>
                    <a:pt x="4095" y="1626"/>
                  </a:lnTo>
                  <a:lnTo>
                    <a:pt x="4033" y="1501"/>
                  </a:lnTo>
                  <a:lnTo>
                    <a:pt x="3720" y="1220"/>
                  </a:lnTo>
                  <a:lnTo>
                    <a:pt x="3095" y="751"/>
                  </a:lnTo>
                  <a:lnTo>
                    <a:pt x="3470" y="1126"/>
                  </a:lnTo>
                  <a:lnTo>
                    <a:pt x="3751" y="1470"/>
                  </a:lnTo>
                  <a:lnTo>
                    <a:pt x="3877" y="1657"/>
                  </a:lnTo>
                  <a:lnTo>
                    <a:pt x="3970" y="1814"/>
                  </a:lnTo>
                  <a:lnTo>
                    <a:pt x="4033" y="2095"/>
                  </a:lnTo>
                  <a:lnTo>
                    <a:pt x="4033" y="2251"/>
                  </a:lnTo>
                  <a:lnTo>
                    <a:pt x="4033" y="2376"/>
                  </a:lnTo>
                  <a:lnTo>
                    <a:pt x="4033" y="2533"/>
                  </a:lnTo>
                  <a:lnTo>
                    <a:pt x="3970" y="2626"/>
                  </a:lnTo>
                  <a:lnTo>
                    <a:pt x="3877" y="2720"/>
                  </a:lnTo>
                  <a:lnTo>
                    <a:pt x="3783" y="2751"/>
                  </a:lnTo>
                  <a:lnTo>
                    <a:pt x="3126" y="2658"/>
                  </a:lnTo>
                  <a:lnTo>
                    <a:pt x="2064" y="2470"/>
                  </a:lnTo>
                  <a:lnTo>
                    <a:pt x="1532" y="2314"/>
                  </a:lnTo>
                  <a:lnTo>
                    <a:pt x="1032" y="2189"/>
                  </a:lnTo>
                  <a:lnTo>
                    <a:pt x="688" y="2033"/>
                  </a:lnTo>
                  <a:lnTo>
                    <a:pt x="594" y="1970"/>
                  </a:lnTo>
                  <a:lnTo>
                    <a:pt x="532" y="1907"/>
                  </a:lnTo>
                  <a:lnTo>
                    <a:pt x="407" y="1564"/>
                  </a:lnTo>
                  <a:lnTo>
                    <a:pt x="376" y="1251"/>
                  </a:lnTo>
                  <a:lnTo>
                    <a:pt x="376" y="970"/>
                  </a:lnTo>
                  <a:lnTo>
                    <a:pt x="438" y="720"/>
                  </a:lnTo>
                  <a:lnTo>
                    <a:pt x="532" y="501"/>
                  </a:lnTo>
                  <a:lnTo>
                    <a:pt x="657" y="313"/>
                  </a:lnTo>
                  <a:lnTo>
                    <a:pt x="813" y="188"/>
                  </a:lnTo>
                  <a:lnTo>
                    <a:pt x="1001" y="95"/>
                  </a:lnTo>
                  <a:close/>
                </a:path>
              </a:pathLst>
            </a:custGeom>
            <a:solidFill>
              <a:srgbClr val="E5E5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g1261575968a_1_6"/>
            <p:cNvSpPr/>
            <p:nvPr/>
          </p:nvSpPr>
          <p:spPr>
            <a:xfrm>
              <a:off x="3724765" y="2901223"/>
              <a:ext cx="300738" cy="217127"/>
            </a:xfrm>
            <a:custGeom>
              <a:rect b="b" l="l" r="r" t="t"/>
              <a:pathLst>
                <a:path extrusionOk="0" fill="none" h="3002" w="4158">
                  <a:moveTo>
                    <a:pt x="1001" y="1"/>
                  </a:moveTo>
                  <a:lnTo>
                    <a:pt x="1001" y="1"/>
                  </a:lnTo>
                  <a:lnTo>
                    <a:pt x="720" y="32"/>
                  </a:lnTo>
                  <a:lnTo>
                    <a:pt x="720" y="32"/>
                  </a:lnTo>
                  <a:lnTo>
                    <a:pt x="720" y="32"/>
                  </a:lnTo>
                  <a:lnTo>
                    <a:pt x="594" y="63"/>
                  </a:lnTo>
                  <a:lnTo>
                    <a:pt x="469" y="126"/>
                  </a:lnTo>
                  <a:lnTo>
                    <a:pt x="344" y="251"/>
                  </a:lnTo>
                  <a:lnTo>
                    <a:pt x="219" y="344"/>
                  </a:lnTo>
                  <a:lnTo>
                    <a:pt x="126" y="501"/>
                  </a:lnTo>
                  <a:lnTo>
                    <a:pt x="63" y="626"/>
                  </a:lnTo>
                  <a:lnTo>
                    <a:pt x="32" y="751"/>
                  </a:lnTo>
                  <a:lnTo>
                    <a:pt x="1" y="907"/>
                  </a:lnTo>
                  <a:lnTo>
                    <a:pt x="1" y="907"/>
                  </a:lnTo>
                  <a:lnTo>
                    <a:pt x="32" y="970"/>
                  </a:lnTo>
                  <a:lnTo>
                    <a:pt x="32" y="970"/>
                  </a:lnTo>
                  <a:lnTo>
                    <a:pt x="126" y="1720"/>
                  </a:lnTo>
                  <a:lnTo>
                    <a:pt x="219" y="2220"/>
                  </a:lnTo>
                  <a:lnTo>
                    <a:pt x="219" y="2220"/>
                  </a:lnTo>
                  <a:lnTo>
                    <a:pt x="1688" y="2626"/>
                  </a:lnTo>
                  <a:lnTo>
                    <a:pt x="2814" y="2876"/>
                  </a:lnTo>
                  <a:lnTo>
                    <a:pt x="3283" y="2970"/>
                  </a:lnTo>
                  <a:lnTo>
                    <a:pt x="3595" y="3001"/>
                  </a:lnTo>
                  <a:lnTo>
                    <a:pt x="3595" y="3001"/>
                  </a:lnTo>
                  <a:lnTo>
                    <a:pt x="3658" y="3001"/>
                  </a:lnTo>
                  <a:lnTo>
                    <a:pt x="3658" y="3001"/>
                  </a:lnTo>
                  <a:lnTo>
                    <a:pt x="3908" y="2939"/>
                  </a:lnTo>
                  <a:lnTo>
                    <a:pt x="4064" y="2845"/>
                  </a:lnTo>
                  <a:lnTo>
                    <a:pt x="4095" y="2782"/>
                  </a:lnTo>
                  <a:lnTo>
                    <a:pt x="4095" y="2751"/>
                  </a:lnTo>
                  <a:lnTo>
                    <a:pt x="4095" y="2751"/>
                  </a:lnTo>
                  <a:lnTo>
                    <a:pt x="4127" y="2532"/>
                  </a:lnTo>
                  <a:lnTo>
                    <a:pt x="4158" y="2064"/>
                  </a:lnTo>
                  <a:lnTo>
                    <a:pt x="4158" y="2064"/>
                  </a:lnTo>
                  <a:lnTo>
                    <a:pt x="4127" y="1657"/>
                  </a:lnTo>
                  <a:lnTo>
                    <a:pt x="4095" y="1532"/>
                  </a:lnTo>
                  <a:lnTo>
                    <a:pt x="4033" y="1407"/>
                  </a:lnTo>
                  <a:lnTo>
                    <a:pt x="4033" y="1407"/>
                  </a:lnTo>
                  <a:lnTo>
                    <a:pt x="3720" y="1126"/>
                  </a:lnTo>
                  <a:lnTo>
                    <a:pt x="3720" y="1126"/>
                  </a:lnTo>
                  <a:lnTo>
                    <a:pt x="3720" y="1126"/>
                  </a:lnTo>
                  <a:lnTo>
                    <a:pt x="3720" y="1126"/>
                  </a:lnTo>
                  <a:lnTo>
                    <a:pt x="3720" y="1126"/>
                  </a:lnTo>
                  <a:lnTo>
                    <a:pt x="3720" y="1126"/>
                  </a:lnTo>
                  <a:lnTo>
                    <a:pt x="3095" y="657"/>
                  </a:lnTo>
                  <a:lnTo>
                    <a:pt x="3095" y="657"/>
                  </a:lnTo>
                  <a:lnTo>
                    <a:pt x="3470" y="1032"/>
                  </a:lnTo>
                  <a:lnTo>
                    <a:pt x="3751" y="1376"/>
                  </a:lnTo>
                  <a:lnTo>
                    <a:pt x="3877" y="1563"/>
                  </a:lnTo>
                  <a:lnTo>
                    <a:pt x="3970" y="1720"/>
                  </a:lnTo>
                  <a:lnTo>
                    <a:pt x="3970" y="1720"/>
                  </a:lnTo>
                  <a:lnTo>
                    <a:pt x="4033" y="2001"/>
                  </a:lnTo>
                  <a:lnTo>
                    <a:pt x="4033" y="2157"/>
                  </a:lnTo>
                  <a:lnTo>
                    <a:pt x="4033" y="2282"/>
                  </a:lnTo>
                  <a:lnTo>
                    <a:pt x="4033" y="2439"/>
                  </a:lnTo>
                  <a:lnTo>
                    <a:pt x="3970" y="2532"/>
                  </a:lnTo>
                  <a:lnTo>
                    <a:pt x="3877" y="2626"/>
                  </a:lnTo>
                  <a:lnTo>
                    <a:pt x="3783" y="2657"/>
                  </a:lnTo>
                  <a:lnTo>
                    <a:pt x="3783" y="2657"/>
                  </a:lnTo>
                  <a:lnTo>
                    <a:pt x="3126" y="2564"/>
                  </a:lnTo>
                  <a:lnTo>
                    <a:pt x="2064" y="2376"/>
                  </a:lnTo>
                  <a:lnTo>
                    <a:pt x="1532" y="2220"/>
                  </a:lnTo>
                  <a:lnTo>
                    <a:pt x="1032" y="2095"/>
                  </a:lnTo>
                  <a:lnTo>
                    <a:pt x="688" y="1939"/>
                  </a:lnTo>
                  <a:lnTo>
                    <a:pt x="594" y="1876"/>
                  </a:lnTo>
                  <a:lnTo>
                    <a:pt x="532" y="1813"/>
                  </a:lnTo>
                  <a:lnTo>
                    <a:pt x="532" y="1813"/>
                  </a:lnTo>
                  <a:lnTo>
                    <a:pt x="407" y="1470"/>
                  </a:lnTo>
                  <a:lnTo>
                    <a:pt x="376" y="1157"/>
                  </a:lnTo>
                  <a:lnTo>
                    <a:pt x="376" y="876"/>
                  </a:lnTo>
                  <a:lnTo>
                    <a:pt x="438" y="626"/>
                  </a:lnTo>
                  <a:lnTo>
                    <a:pt x="532" y="407"/>
                  </a:lnTo>
                  <a:lnTo>
                    <a:pt x="657" y="219"/>
                  </a:lnTo>
                  <a:lnTo>
                    <a:pt x="813" y="94"/>
                  </a:lnTo>
                  <a:lnTo>
                    <a:pt x="100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g1261575968a_1_6"/>
            <p:cNvSpPr/>
            <p:nvPr/>
          </p:nvSpPr>
          <p:spPr>
            <a:xfrm>
              <a:off x="3797096" y="2896738"/>
              <a:ext cx="13670" cy="4557"/>
            </a:xfrm>
            <a:custGeom>
              <a:rect b="b" l="l" r="r" t="t"/>
              <a:pathLst>
                <a:path extrusionOk="0" fill="none" h="63" w="189">
                  <a:moveTo>
                    <a:pt x="188" y="0"/>
                  </a:moveTo>
                  <a:lnTo>
                    <a:pt x="188" y="0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18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g1261575968a_1_6"/>
            <p:cNvSpPr/>
            <p:nvPr/>
          </p:nvSpPr>
          <p:spPr>
            <a:xfrm>
              <a:off x="3810694" y="2894424"/>
              <a:ext cx="6871" cy="2387"/>
            </a:xfrm>
            <a:custGeom>
              <a:rect b="b" l="l" r="r" t="t"/>
              <a:pathLst>
                <a:path extrusionOk="0" fill="none" h="33" w="95">
                  <a:moveTo>
                    <a:pt x="94" y="1"/>
                  </a:moveTo>
                  <a:lnTo>
                    <a:pt x="94" y="1"/>
                  </a:lnTo>
                  <a:lnTo>
                    <a:pt x="32" y="32"/>
                  </a:lnTo>
                  <a:lnTo>
                    <a:pt x="32" y="3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9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g1261575968a_1_6"/>
            <p:cNvSpPr/>
            <p:nvPr/>
          </p:nvSpPr>
          <p:spPr>
            <a:xfrm>
              <a:off x="4913957" y="2901223"/>
              <a:ext cx="275929" cy="230652"/>
            </a:xfrm>
            <a:custGeom>
              <a:rect b="b" l="l" r="r" t="t"/>
              <a:pathLst>
                <a:path extrusionOk="0" h="3189" w="3815">
                  <a:moveTo>
                    <a:pt x="2814" y="1"/>
                  </a:moveTo>
                  <a:lnTo>
                    <a:pt x="2887" y="11"/>
                  </a:lnTo>
                  <a:lnTo>
                    <a:pt x="2845" y="1"/>
                  </a:lnTo>
                  <a:close/>
                  <a:moveTo>
                    <a:pt x="2887" y="11"/>
                  </a:moveTo>
                  <a:lnTo>
                    <a:pt x="2970" y="32"/>
                  </a:lnTo>
                  <a:lnTo>
                    <a:pt x="3127" y="63"/>
                  </a:lnTo>
                  <a:lnTo>
                    <a:pt x="3252" y="126"/>
                  </a:lnTo>
                  <a:lnTo>
                    <a:pt x="3377" y="251"/>
                  </a:lnTo>
                  <a:lnTo>
                    <a:pt x="3471" y="344"/>
                  </a:lnTo>
                  <a:lnTo>
                    <a:pt x="3564" y="501"/>
                  </a:lnTo>
                  <a:lnTo>
                    <a:pt x="3658" y="626"/>
                  </a:lnTo>
                  <a:lnTo>
                    <a:pt x="3689" y="751"/>
                  </a:lnTo>
                  <a:lnTo>
                    <a:pt x="3689" y="907"/>
                  </a:lnTo>
                  <a:lnTo>
                    <a:pt x="3689" y="970"/>
                  </a:lnTo>
                  <a:lnTo>
                    <a:pt x="3596" y="1532"/>
                  </a:lnTo>
                  <a:lnTo>
                    <a:pt x="3533" y="2126"/>
                  </a:lnTo>
                  <a:lnTo>
                    <a:pt x="3596" y="2376"/>
                  </a:lnTo>
                  <a:lnTo>
                    <a:pt x="3689" y="1845"/>
                  </a:lnTo>
                  <a:lnTo>
                    <a:pt x="3814" y="1032"/>
                  </a:lnTo>
                  <a:lnTo>
                    <a:pt x="3814" y="907"/>
                  </a:lnTo>
                  <a:lnTo>
                    <a:pt x="3783" y="751"/>
                  </a:lnTo>
                  <a:lnTo>
                    <a:pt x="3721" y="594"/>
                  </a:lnTo>
                  <a:lnTo>
                    <a:pt x="3627" y="438"/>
                  </a:lnTo>
                  <a:lnTo>
                    <a:pt x="3502" y="282"/>
                  </a:lnTo>
                  <a:lnTo>
                    <a:pt x="3346" y="157"/>
                  </a:lnTo>
                  <a:lnTo>
                    <a:pt x="3220" y="63"/>
                  </a:lnTo>
                  <a:lnTo>
                    <a:pt x="3033" y="32"/>
                  </a:lnTo>
                  <a:lnTo>
                    <a:pt x="2887" y="11"/>
                  </a:lnTo>
                  <a:close/>
                  <a:moveTo>
                    <a:pt x="3596" y="2376"/>
                  </a:moveTo>
                  <a:lnTo>
                    <a:pt x="2502" y="2657"/>
                  </a:lnTo>
                  <a:lnTo>
                    <a:pt x="1345" y="2907"/>
                  </a:lnTo>
                  <a:lnTo>
                    <a:pt x="1" y="3189"/>
                  </a:lnTo>
                  <a:lnTo>
                    <a:pt x="314" y="3158"/>
                  </a:lnTo>
                  <a:lnTo>
                    <a:pt x="814" y="3064"/>
                  </a:lnTo>
                  <a:lnTo>
                    <a:pt x="2033" y="2782"/>
                  </a:lnTo>
                  <a:lnTo>
                    <a:pt x="3596" y="237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g1261575968a_1_6"/>
            <p:cNvSpPr/>
            <p:nvPr/>
          </p:nvSpPr>
          <p:spPr>
            <a:xfrm>
              <a:off x="4913957" y="3073081"/>
              <a:ext cx="260090" cy="58802"/>
            </a:xfrm>
            <a:custGeom>
              <a:rect b="b" l="l" r="r" t="t"/>
              <a:pathLst>
                <a:path extrusionOk="0" fill="none" h="813" w="3596">
                  <a:moveTo>
                    <a:pt x="3596" y="0"/>
                  </a:moveTo>
                  <a:lnTo>
                    <a:pt x="3596" y="0"/>
                  </a:lnTo>
                  <a:lnTo>
                    <a:pt x="2502" y="281"/>
                  </a:lnTo>
                  <a:lnTo>
                    <a:pt x="1345" y="531"/>
                  </a:lnTo>
                  <a:lnTo>
                    <a:pt x="1" y="813"/>
                  </a:lnTo>
                  <a:lnTo>
                    <a:pt x="1" y="813"/>
                  </a:lnTo>
                  <a:lnTo>
                    <a:pt x="1" y="813"/>
                  </a:lnTo>
                  <a:lnTo>
                    <a:pt x="1" y="813"/>
                  </a:lnTo>
                  <a:lnTo>
                    <a:pt x="314" y="782"/>
                  </a:lnTo>
                  <a:lnTo>
                    <a:pt x="814" y="688"/>
                  </a:lnTo>
                  <a:lnTo>
                    <a:pt x="2033" y="406"/>
                  </a:lnTo>
                  <a:lnTo>
                    <a:pt x="359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g1261575968a_1_6"/>
            <p:cNvSpPr/>
            <p:nvPr/>
          </p:nvSpPr>
          <p:spPr>
            <a:xfrm>
              <a:off x="5117497" y="2901223"/>
              <a:ext cx="72400" cy="171922"/>
            </a:xfrm>
            <a:custGeom>
              <a:rect b="b" l="l" r="r" t="t"/>
              <a:pathLst>
                <a:path extrusionOk="0" fill="none" h="2377" w="1001">
                  <a:moveTo>
                    <a:pt x="0" y="1"/>
                  </a:moveTo>
                  <a:lnTo>
                    <a:pt x="31" y="1"/>
                  </a:lnTo>
                  <a:lnTo>
                    <a:pt x="31" y="1"/>
                  </a:lnTo>
                  <a:lnTo>
                    <a:pt x="156" y="32"/>
                  </a:lnTo>
                  <a:lnTo>
                    <a:pt x="156" y="32"/>
                  </a:lnTo>
                  <a:lnTo>
                    <a:pt x="313" y="63"/>
                  </a:lnTo>
                  <a:lnTo>
                    <a:pt x="438" y="126"/>
                  </a:lnTo>
                  <a:lnTo>
                    <a:pt x="563" y="251"/>
                  </a:lnTo>
                  <a:lnTo>
                    <a:pt x="657" y="344"/>
                  </a:lnTo>
                  <a:lnTo>
                    <a:pt x="750" y="501"/>
                  </a:lnTo>
                  <a:lnTo>
                    <a:pt x="844" y="626"/>
                  </a:lnTo>
                  <a:lnTo>
                    <a:pt x="875" y="751"/>
                  </a:lnTo>
                  <a:lnTo>
                    <a:pt x="875" y="907"/>
                  </a:lnTo>
                  <a:lnTo>
                    <a:pt x="875" y="907"/>
                  </a:lnTo>
                  <a:lnTo>
                    <a:pt x="875" y="970"/>
                  </a:lnTo>
                  <a:lnTo>
                    <a:pt x="875" y="970"/>
                  </a:lnTo>
                  <a:lnTo>
                    <a:pt x="782" y="1532"/>
                  </a:lnTo>
                  <a:lnTo>
                    <a:pt x="719" y="2126"/>
                  </a:lnTo>
                  <a:lnTo>
                    <a:pt x="782" y="2376"/>
                  </a:lnTo>
                  <a:lnTo>
                    <a:pt x="782" y="2376"/>
                  </a:lnTo>
                  <a:lnTo>
                    <a:pt x="782" y="2376"/>
                  </a:lnTo>
                  <a:lnTo>
                    <a:pt x="875" y="1845"/>
                  </a:lnTo>
                  <a:lnTo>
                    <a:pt x="1000" y="1032"/>
                  </a:lnTo>
                  <a:lnTo>
                    <a:pt x="1000" y="1032"/>
                  </a:lnTo>
                  <a:lnTo>
                    <a:pt x="1000" y="907"/>
                  </a:lnTo>
                  <a:lnTo>
                    <a:pt x="969" y="751"/>
                  </a:lnTo>
                  <a:lnTo>
                    <a:pt x="907" y="594"/>
                  </a:lnTo>
                  <a:lnTo>
                    <a:pt x="813" y="438"/>
                  </a:lnTo>
                  <a:lnTo>
                    <a:pt x="688" y="282"/>
                  </a:lnTo>
                  <a:lnTo>
                    <a:pt x="532" y="157"/>
                  </a:lnTo>
                  <a:lnTo>
                    <a:pt x="406" y="63"/>
                  </a:lnTo>
                  <a:lnTo>
                    <a:pt x="219" y="32"/>
                  </a:lnTo>
                  <a:lnTo>
                    <a:pt x="219" y="3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g1261575968a_1_6"/>
            <p:cNvSpPr/>
            <p:nvPr/>
          </p:nvSpPr>
          <p:spPr>
            <a:xfrm>
              <a:off x="4868751" y="2887697"/>
              <a:ext cx="305294" cy="244178"/>
            </a:xfrm>
            <a:custGeom>
              <a:rect b="b" l="l" r="r" t="t"/>
              <a:pathLst>
                <a:path extrusionOk="0" h="3376" w="4221">
                  <a:moveTo>
                    <a:pt x="2658" y="0"/>
                  </a:moveTo>
                  <a:lnTo>
                    <a:pt x="2564" y="31"/>
                  </a:lnTo>
                  <a:lnTo>
                    <a:pt x="2845" y="31"/>
                  </a:lnTo>
                  <a:lnTo>
                    <a:pt x="2658" y="0"/>
                  </a:lnTo>
                  <a:close/>
                  <a:moveTo>
                    <a:pt x="2845" y="31"/>
                  </a:moveTo>
                  <a:lnTo>
                    <a:pt x="3064" y="94"/>
                  </a:lnTo>
                  <a:lnTo>
                    <a:pt x="3158" y="125"/>
                  </a:lnTo>
                  <a:lnTo>
                    <a:pt x="3345" y="188"/>
                  </a:lnTo>
                  <a:lnTo>
                    <a:pt x="3439" y="188"/>
                  </a:lnTo>
                  <a:lnTo>
                    <a:pt x="3033" y="63"/>
                  </a:lnTo>
                  <a:lnTo>
                    <a:pt x="2845" y="31"/>
                  </a:lnTo>
                  <a:close/>
                  <a:moveTo>
                    <a:pt x="2564" y="31"/>
                  </a:moveTo>
                  <a:lnTo>
                    <a:pt x="2376" y="94"/>
                  </a:lnTo>
                  <a:lnTo>
                    <a:pt x="2095" y="281"/>
                  </a:lnTo>
                  <a:lnTo>
                    <a:pt x="1345" y="781"/>
                  </a:lnTo>
                  <a:lnTo>
                    <a:pt x="595" y="1313"/>
                  </a:lnTo>
                  <a:lnTo>
                    <a:pt x="313" y="1532"/>
                  </a:lnTo>
                  <a:lnTo>
                    <a:pt x="157" y="1688"/>
                  </a:lnTo>
                  <a:lnTo>
                    <a:pt x="63" y="1813"/>
                  </a:lnTo>
                  <a:lnTo>
                    <a:pt x="32" y="2032"/>
                  </a:lnTo>
                  <a:lnTo>
                    <a:pt x="1" y="2282"/>
                  </a:lnTo>
                  <a:lnTo>
                    <a:pt x="1" y="2501"/>
                  </a:lnTo>
                  <a:lnTo>
                    <a:pt x="32" y="2938"/>
                  </a:lnTo>
                  <a:lnTo>
                    <a:pt x="63" y="3126"/>
                  </a:lnTo>
                  <a:lnTo>
                    <a:pt x="63" y="3157"/>
                  </a:lnTo>
                  <a:lnTo>
                    <a:pt x="126" y="3220"/>
                  </a:lnTo>
                  <a:lnTo>
                    <a:pt x="282" y="3313"/>
                  </a:lnTo>
                  <a:lnTo>
                    <a:pt x="407" y="3345"/>
                  </a:lnTo>
                  <a:lnTo>
                    <a:pt x="563" y="3376"/>
                  </a:lnTo>
                  <a:lnTo>
                    <a:pt x="626" y="3376"/>
                  </a:lnTo>
                  <a:lnTo>
                    <a:pt x="1970" y="3094"/>
                  </a:lnTo>
                  <a:lnTo>
                    <a:pt x="3127" y="2844"/>
                  </a:lnTo>
                  <a:lnTo>
                    <a:pt x="4221" y="2563"/>
                  </a:lnTo>
                  <a:lnTo>
                    <a:pt x="4158" y="2313"/>
                  </a:lnTo>
                  <a:lnTo>
                    <a:pt x="4127" y="2407"/>
                  </a:lnTo>
                  <a:lnTo>
                    <a:pt x="2658" y="2813"/>
                  </a:lnTo>
                  <a:lnTo>
                    <a:pt x="1532" y="3063"/>
                  </a:lnTo>
                  <a:lnTo>
                    <a:pt x="1064" y="3157"/>
                  </a:lnTo>
                  <a:lnTo>
                    <a:pt x="751" y="3188"/>
                  </a:lnTo>
                  <a:lnTo>
                    <a:pt x="688" y="3188"/>
                  </a:lnTo>
                  <a:lnTo>
                    <a:pt x="438" y="3126"/>
                  </a:lnTo>
                  <a:lnTo>
                    <a:pt x="282" y="3032"/>
                  </a:lnTo>
                  <a:lnTo>
                    <a:pt x="251" y="2969"/>
                  </a:lnTo>
                  <a:lnTo>
                    <a:pt x="220" y="2938"/>
                  </a:lnTo>
                  <a:lnTo>
                    <a:pt x="188" y="2719"/>
                  </a:lnTo>
                  <a:lnTo>
                    <a:pt x="188" y="2251"/>
                  </a:lnTo>
                  <a:lnTo>
                    <a:pt x="220" y="1844"/>
                  </a:lnTo>
                  <a:lnTo>
                    <a:pt x="251" y="1719"/>
                  </a:lnTo>
                  <a:lnTo>
                    <a:pt x="313" y="1594"/>
                  </a:lnTo>
                  <a:lnTo>
                    <a:pt x="345" y="1563"/>
                  </a:lnTo>
                  <a:lnTo>
                    <a:pt x="345" y="1532"/>
                  </a:lnTo>
                  <a:lnTo>
                    <a:pt x="814" y="1188"/>
                  </a:lnTo>
                  <a:lnTo>
                    <a:pt x="1501" y="688"/>
                  </a:lnTo>
                  <a:lnTo>
                    <a:pt x="2158" y="250"/>
                  </a:lnTo>
                  <a:lnTo>
                    <a:pt x="2408" y="94"/>
                  </a:lnTo>
                  <a:lnTo>
                    <a:pt x="2564" y="31"/>
                  </a:lnTo>
                  <a:close/>
                </a:path>
              </a:pathLst>
            </a:custGeom>
            <a:solidFill>
              <a:srgbClr val="00BC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g1261575968a_1_6"/>
            <p:cNvSpPr/>
            <p:nvPr/>
          </p:nvSpPr>
          <p:spPr>
            <a:xfrm>
              <a:off x="5097099" y="2896738"/>
              <a:ext cx="13670" cy="4557"/>
            </a:xfrm>
            <a:custGeom>
              <a:rect b="b" l="l" r="r" t="t"/>
              <a:pathLst>
                <a:path extrusionOk="0" fill="none" h="63" w="189">
                  <a:moveTo>
                    <a:pt x="1" y="0"/>
                  </a:moveTo>
                  <a:lnTo>
                    <a:pt x="1" y="0"/>
                  </a:lnTo>
                  <a:lnTo>
                    <a:pt x="188" y="63"/>
                  </a:lnTo>
                  <a:lnTo>
                    <a:pt x="188" y="63"/>
                  </a:lnTo>
                  <a:lnTo>
                    <a:pt x="188" y="63"/>
                  </a:lnTo>
                  <a:lnTo>
                    <a:pt x="188" y="63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g1261575968a_1_6"/>
            <p:cNvSpPr/>
            <p:nvPr/>
          </p:nvSpPr>
          <p:spPr>
            <a:xfrm>
              <a:off x="4868751" y="2887697"/>
              <a:ext cx="305294" cy="244178"/>
            </a:xfrm>
            <a:custGeom>
              <a:rect b="b" l="l" r="r" t="t"/>
              <a:pathLst>
                <a:path extrusionOk="0" fill="none" h="3376" w="4221">
                  <a:moveTo>
                    <a:pt x="2658" y="0"/>
                  </a:moveTo>
                  <a:lnTo>
                    <a:pt x="2658" y="0"/>
                  </a:lnTo>
                  <a:lnTo>
                    <a:pt x="2564" y="31"/>
                  </a:lnTo>
                  <a:lnTo>
                    <a:pt x="2564" y="31"/>
                  </a:lnTo>
                  <a:lnTo>
                    <a:pt x="2376" y="94"/>
                  </a:lnTo>
                  <a:lnTo>
                    <a:pt x="2095" y="281"/>
                  </a:lnTo>
                  <a:lnTo>
                    <a:pt x="1345" y="781"/>
                  </a:lnTo>
                  <a:lnTo>
                    <a:pt x="595" y="1313"/>
                  </a:lnTo>
                  <a:lnTo>
                    <a:pt x="313" y="1532"/>
                  </a:lnTo>
                  <a:lnTo>
                    <a:pt x="157" y="1688"/>
                  </a:lnTo>
                  <a:lnTo>
                    <a:pt x="157" y="1688"/>
                  </a:lnTo>
                  <a:lnTo>
                    <a:pt x="63" y="1813"/>
                  </a:lnTo>
                  <a:lnTo>
                    <a:pt x="32" y="2032"/>
                  </a:lnTo>
                  <a:lnTo>
                    <a:pt x="1" y="2282"/>
                  </a:lnTo>
                  <a:lnTo>
                    <a:pt x="1" y="2501"/>
                  </a:lnTo>
                  <a:lnTo>
                    <a:pt x="32" y="2938"/>
                  </a:lnTo>
                  <a:lnTo>
                    <a:pt x="63" y="3126"/>
                  </a:lnTo>
                  <a:lnTo>
                    <a:pt x="63" y="3126"/>
                  </a:lnTo>
                  <a:lnTo>
                    <a:pt x="63" y="3157"/>
                  </a:lnTo>
                  <a:lnTo>
                    <a:pt x="126" y="3220"/>
                  </a:lnTo>
                  <a:lnTo>
                    <a:pt x="282" y="3313"/>
                  </a:lnTo>
                  <a:lnTo>
                    <a:pt x="407" y="3345"/>
                  </a:lnTo>
                  <a:lnTo>
                    <a:pt x="563" y="3376"/>
                  </a:lnTo>
                  <a:lnTo>
                    <a:pt x="563" y="3376"/>
                  </a:lnTo>
                  <a:lnTo>
                    <a:pt x="626" y="3376"/>
                  </a:lnTo>
                  <a:lnTo>
                    <a:pt x="626" y="3376"/>
                  </a:lnTo>
                  <a:lnTo>
                    <a:pt x="1970" y="3094"/>
                  </a:lnTo>
                  <a:lnTo>
                    <a:pt x="3127" y="2844"/>
                  </a:lnTo>
                  <a:lnTo>
                    <a:pt x="4221" y="2563"/>
                  </a:lnTo>
                  <a:lnTo>
                    <a:pt x="4221" y="2563"/>
                  </a:lnTo>
                  <a:lnTo>
                    <a:pt x="4158" y="2313"/>
                  </a:lnTo>
                  <a:lnTo>
                    <a:pt x="4158" y="2313"/>
                  </a:lnTo>
                  <a:lnTo>
                    <a:pt x="4127" y="2407"/>
                  </a:lnTo>
                  <a:lnTo>
                    <a:pt x="4127" y="2407"/>
                  </a:lnTo>
                  <a:lnTo>
                    <a:pt x="2658" y="2813"/>
                  </a:lnTo>
                  <a:lnTo>
                    <a:pt x="1532" y="3063"/>
                  </a:lnTo>
                  <a:lnTo>
                    <a:pt x="1064" y="3157"/>
                  </a:lnTo>
                  <a:lnTo>
                    <a:pt x="751" y="3188"/>
                  </a:lnTo>
                  <a:lnTo>
                    <a:pt x="751" y="3188"/>
                  </a:lnTo>
                  <a:lnTo>
                    <a:pt x="688" y="3188"/>
                  </a:lnTo>
                  <a:lnTo>
                    <a:pt x="688" y="3188"/>
                  </a:lnTo>
                  <a:lnTo>
                    <a:pt x="438" y="3126"/>
                  </a:lnTo>
                  <a:lnTo>
                    <a:pt x="282" y="3032"/>
                  </a:lnTo>
                  <a:lnTo>
                    <a:pt x="251" y="2969"/>
                  </a:lnTo>
                  <a:lnTo>
                    <a:pt x="220" y="2938"/>
                  </a:lnTo>
                  <a:lnTo>
                    <a:pt x="220" y="2938"/>
                  </a:lnTo>
                  <a:lnTo>
                    <a:pt x="188" y="2719"/>
                  </a:lnTo>
                  <a:lnTo>
                    <a:pt x="188" y="2251"/>
                  </a:lnTo>
                  <a:lnTo>
                    <a:pt x="188" y="2251"/>
                  </a:lnTo>
                  <a:lnTo>
                    <a:pt x="220" y="1844"/>
                  </a:lnTo>
                  <a:lnTo>
                    <a:pt x="251" y="1719"/>
                  </a:lnTo>
                  <a:lnTo>
                    <a:pt x="313" y="1594"/>
                  </a:lnTo>
                  <a:lnTo>
                    <a:pt x="313" y="1594"/>
                  </a:lnTo>
                  <a:lnTo>
                    <a:pt x="313" y="1594"/>
                  </a:lnTo>
                  <a:lnTo>
                    <a:pt x="313" y="1594"/>
                  </a:lnTo>
                  <a:lnTo>
                    <a:pt x="313" y="1594"/>
                  </a:lnTo>
                  <a:lnTo>
                    <a:pt x="313" y="1594"/>
                  </a:lnTo>
                  <a:lnTo>
                    <a:pt x="345" y="1563"/>
                  </a:lnTo>
                  <a:lnTo>
                    <a:pt x="345" y="1563"/>
                  </a:lnTo>
                  <a:lnTo>
                    <a:pt x="345" y="1563"/>
                  </a:lnTo>
                  <a:lnTo>
                    <a:pt x="345" y="1563"/>
                  </a:lnTo>
                  <a:lnTo>
                    <a:pt x="345" y="1563"/>
                  </a:lnTo>
                  <a:lnTo>
                    <a:pt x="345" y="1563"/>
                  </a:lnTo>
                  <a:lnTo>
                    <a:pt x="345" y="1563"/>
                  </a:lnTo>
                  <a:lnTo>
                    <a:pt x="345" y="1563"/>
                  </a:lnTo>
                  <a:lnTo>
                    <a:pt x="345" y="1563"/>
                  </a:lnTo>
                  <a:lnTo>
                    <a:pt x="345" y="1563"/>
                  </a:lnTo>
                  <a:lnTo>
                    <a:pt x="345" y="1532"/>
                  </a:lnTo>
                  <a:lnTo>
                    <a:pt x="345" y="1532"/>
                  </a:lnTo>
                  <a:lnTo>
                    <a:pt x="345" y="1532"/>
                  </a:lnTo>
                  <a:lnTo>
                    <a:pt x="345" y="1532"/>
                  </a:lnTo>
                  <a:lnTo>
                    <a:pt x="814" y="1188"/>
                  </a:lnTo>
                  <a:lnTo>
                    <a:pt x="1501" y="688"/>
                  </a:lnTo>
                  <a:lnTo>
                    <a:pt x="2158" y="250"/>
                  </a:lnTo>
                  <a:lnTo>
                    <a:pt x="2408" y="94"/>
                  </a:lnTo>
                  <a:lnTo>
                    <a:pt x="2564" y="31"/>
                  </a:lnTo>
                  <a:lnTo>
                    <a:pt x="2564" y="31"/>
                  </a:lnTo>
                  <a:lnTo>
                    <a:pt x="2689" y="31"/>
                  </a:lnTo>
                  <a:lnTo>
                    <a:pt x="2689" y="31"/>
                  </a:lnTo>
                  <a:lnTo>
                    <a:pt x="2845" y="31"/>
                  </a:lnTo>
                  <a:lnTo>
                    <a:pt x="3064" y="94"/>
                  </a:lnTo>
                  <a:lnTo>
                    <a:pt x="3064" y="94"/>
                  </a:lnTo>
                  <a:lnTo>
                    <a:pt x="3064" y="94"/>
                  </a:lnTo>
                  <a:lnTo>
                    <a:pt x="3064" y="94"/>
                  </a:lnTo>
                  <a:lnTo>
                    <a:pt x="3158" y="125"/>
                  </a:lnTo>
                  <a:lnTo>
                    <a:pt x="3158" y="125"/>
                  </a:lnTo>
                  <a:lnTo>
                    <a:pt x="3158" y="125"/>
                  </a:lnTo>
                  <a:lnTo>
                    <a:pt x="3158" y="125"/>
                  </a:lnTo>
                  <a:lnTo>
                    <a:pt x="3345" y="188"/>
                  </a:lnTo>
                  <a:lnTo>
                    <a:pt x="3345" y="188"/>
                  </a:lnTo>
                  <a:lnTo>
                    <a:pt x="3470" y="188"/>
                  </a:lnTo>
                  <a:lnTo>
                    <a:pt x="3439" y="188"/>
                  </a:lnTo>
                  <a:lnTo>
                    <a:pt x="3439" y="188"/>
                  </a:lnTo>
                  <a:lnTo>
                    <a:pt x="3033" y="63"/>
                  </a:lnTo>
                  <a:lnTo>
                    <a:pt x="2845" y="31"/>
                  </a:lnTo>
                  <a:lnTo>
                    <a:pt x="265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g1261575968a_1_6"/>
            <p:cNvSpPr/>
            <p:nvPr/>
          </p:nvSpPr>
          <p:spPr>
            <a:xfrm>
              <a:off x="4882349" y="2889939"/>
              <a:ext cx="298496" cy="228410"/>
            </a:xfrm>
            <a:custGeom>
              <a:rect b="b" l="l" r="r" t="t"/>
              <a:pathLst>
                <a:path extrusionOk="0" h="3158" w="4127">
                  <a:moveTo>
                    <a:pt x="2376" y="0"/>
                  </a:moveTo>
                  <a:lnTo>
                    <a:pt x="2220" y="94"/>
                  </a:lnTo>
                  <a:lnTo>
                    <a:pt x="1938" y="250"/>
                  </a:lnTo>
                  <a:lnTo>
                    <a:pt x="1251" y="719"/>
                  </a:lnTo>
                  <a:lnTo>
                    <a:pt x="532" y="1219"/>
                  </a:lnTo>
                  <a:lnTo>
                    <a:pt x="282" y="1407"/>
                  </a:lnTo>
                  <a:lnTo>
                    <a:pt x="125" y="1563"/>
                  </a:lnTo>
                  <a:lnTo>
                    <a:pt x="63" y="1688"/>
                  </a:lnTo>
                  <a:lnTo>
                    <a:pt x="0" y="1876"/>
                  </a:lnTo>
                  <a:lnTo>
                    <a:pt x="0" y="2095"/>
                  </a:lnTo>
                  <a:lnTo>
                    <a:pt x="0" y="2345"/>
                  </a:lnTo>
                  <a:lnTo>
                    <a:pt x="32" y="2720"/>
                  </a:lnTo>
                  <a:lnTo>
                    <a:pt x="32" y="2907"/>
                  </a:lnTo>
                  <a:lnTo>
                    <a:pt x="63" y="2938"/>
                  </a:lnTo>
                  <a:lnTo>
                    <a:pt x="94" y="3001"/>
                  </a:lnTo>
                  <a:lnTo>
                    <a:pt x="250" y="3095"/>
                  </a:lnTo>
                  <a:lnTo>
                    <a:pt x="500" y="3157"/>
                  </a:lnTo>
                  <a:lnTo>
                    <a:pt x="782" y="3126"/>
                  </a:lnTo>
                  <a:lnTo>
                    <a:pt x="1219" y="3063"/>
                  </a:lnTo>
                  <a:lnTo>
                    <a:pt x="2376" y="2782"/>
                  </a:lnTo>
                  <a:lnTo>
                    <a:pt x="3939" y="2376"/>
                  </a:lnTo>
                  <a:lnTo>
                    <a:pt x="4001" y="1876"/>
                  </a:lnTo>
                  <a:lnTo>
                    <a:pt x="4126" y="1126"/>
                  </a:lnTo>
                  <a:lnTo>
                    <a:pt x="4126" y="1001"/>
                  </a:lnTo>
                  <a:lnTo>
                    <a:pt x="4095" y="844"/>
                  </a:lnTo>
                  <a:lnTo>
                    <a:pt x="4033" y="719"/>
                  </a:lnTo>
                  <a:lnTo>
                    <a:pt x="3970" y="563"/>
                  </a:lnTo>
                  <a:lnTo>
                    <a:pt x="3845" y="438"/>
                  </a:lnTo>
                  <a:lnTo>
                    <a:pt x="3720" y="313"/>
                  </a:lnTo>
                  <a:lnTo>
                    <a:pt x="3564" y="219"/>
                  </a:lnTo>
                  <a:lnTo>
                    <a:pt x="3407" y="188"/>
                  </a:lnTo>
                  <a:lnTo>
                    <a:pt x="3095" y="125"/>
                  </a:lnTo>
                  <a:lnTo>
                    <a:pt x="2845" y="63"/>
                  </a:lnTo>
                  <a:lnTo>
                    <a:pt x="25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g1261575968a_1_6"/>
            <p:cNvSpPr/>
            <p:nvPr/>
          </p:nvSpPr>
          <p:spPr>
            <a:xfrm>
              <a:off x="4882349" y="2889939"/>
              <a:ext cx="298496" cy="228410"/>
            </a:xfrm>
            <a:custGeom>
              <a:rect b="b" l="l" r="r" t="t"/>
              <a:pathLst>
                <a:path extrusionOk="0" fill="none" h="3158" w="4127">
                  <a:moveTo>
                    <a:pt x="32" y="2907"/>
                  </a:moveTo>
                  <a:lnTo>
                    <a:pt x="32" y="2907"/>
                  </a:lnTo>
                  <a:lnTo>
                    <a:pt x="32" y="2720"/>
                  </a:lnTo>
                  <a:lnTo>
                    <a:pt x="0" y="2345"/>
                  </a:lnTo>
                  <a:lnTo>
                    <a:pt x="0" y="2095"/>
                  </a:lnTo>
                  <a:lnTo>
                    <a:pt x="0" y="1876"/>
                  </a:lnTo>
                  <a:lnTo>
                    <a:pt x="63" y="1688"/>
                  </a:lnTo>
                  <a:lnTo>
                    <a:pt x="125" y="1563"/>
                  </a:lnTo>
                  <a:lnTo>
                    <a:pt x="125" y="1563"/>
                  </a:lnTo>
                  <a:lnTo>
                    <a:pt x="282" y="1407"/>
                  </a:lnTo>
                  <a:lnTo>
                    <a:pt x="532" y="1219"/>
                  </a:lnTo>
                  <a:lnTo>
                    <a:pt x="1251" y="719"/>
                  </a:lnTo>
                  <a:lnTo>
                    <a:pt x="1938" y="250"/>
                  </a:lnTo>
                  <a:lnTo>
                    <a:pt x="2220" y="94"/>
                  </a:lnTo>
                  <a:lnTo>
                    <a:pt x="2376" y="0"/>
                  </a:lnTo>
                  <a:lnTo>
                    <a:pt x="2376" y="0"/>
                  </a:lnTo>
                  <a:lnTo>
                    <a:pt x="2470" y="0"/>
                  </a:lnTo>
                  <a:lnTo>
                    <a:pt x="2595" y="0"/>
                  </a:lnTo>
                  <a:lnTo>
                    <a:pt x="2845" y="63"/>
                  </a:lnTo>
                  <a:lnTo>
                    <a:pt x="3095" y="125"/>
                  </a:lnTo>
                  <a:lnTo>
                    <a:pt x="3407" y="188"/>
                  </a:lnTo>
                  <a:lnTo>
                    <a:pt x="3407" y="188"/>
                  </a:lnTo>
                  <a:lnTo>
                    <a:pt x="3564" y="219"/>
                  </a:lnTo>
                  <a:lnTo>
                    <a:pt x="3720" y="313"/>
                  </a:lnTo>
                  <a:lnTo>
                    <a:pt x="3845" y="438"/>
                  </a:lnTo>
                  <a:lnTo>
                    <a:pt x="3970" y="563"/>
                  </a:lnTo>
                  <a:lnTo>
                    <a:pt x="4033" y="719"/>
                  </a:lnTo>
                  <a:lnTo>
                    <a:pt x="4095" y="844"/>
                  </a:lnTo>
                  <a:lnTo>
                    <a:pt x="4126" y="1001"/>
                  </a:lnTo>
                  <a:lnTo>
                    <a:pt x="4126" y="1126"/>
                  </a:lnTo>
                  <a:lnTo>
                    <a:pt x="4126" y="1126"/>
                  </a:lnTo>
                  <a:lnTo>
                    <a:pt x="4001" y="1876"/>
                  </a:lnTo>
                  <a:lnTo>
                    <a:pt x="3939" y="2376"/>
                  </a:lnTo>
                  <a:lnTo>
                    <a:pt x="3939" y="2376"/>
                  </a:lnTo>
                  <a:lnTo>
                    <a:pt x="2376" y="2782"/>
                  </a:lnTo>
                  <a:lnTo>
                    <a:pt x="1219" y="3063"/>
                  </a:lnTo>
                  <a:lnTo>
                    <a:pt x="782" y="3126"/>
                  </a:lnTo>
                  <a:lnTo>
                    <a:pt x="500" y="3157"/>
                  </a:lnTo>
                  <a:lnTo>
                    <a:pt x="500" y="3157"/>
                  </a:lnTo>
                  <a:lnTo>
                    <a:pt x="250" y="3095"/>
                  </a:lnTo>
                  <a:lnTo>
                    <a:pt x="94" y="3001"/>
                  </a:lnTo>
                  <a:lnTo>
                    <a:pt x="63" y="2938"/>
                  </a:lnTo>
                  <a:lnTo>
                    <a:pt x="32" y="290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g1261575968a_1_6"/>
            <p:cNvSpPr/>
            <p:nvPr/>
          </p:nvSpPr>
          <p:spPr>
            <a:xfrm>
              <a:off x="5090373" y="2894424"/>
              <a:ext cx="20396" cy="6871"/>
            </a:xfrm>
            <a:custGeom>
              <a:rect b="b" l="l" r="r" t="t"/>
              <a:pathLst>
                <a:path extrusionOk="0" h="95" w="282">
                  <a:moveTo>
                    <a:pt x="94" y="32"/>
                  </a:moveTo>
                  <a:lnTo>
                    <a:pt x="94" y="32"/>
                  </a:lnTo>
                  <a:lnTo>
                    <a:pt x="281" y="95"/>
                  </a:lnTo>
                  <a:lnTo>
                    <a:pt x="281" y="95"/>
                  </a:lnTo>
                  <a:lnTo>
                    <a:pt x="94" y="32"/>
                  </a:lnTo>
                  <a:lnTo>
                    <a:pt x="94" y="32"/>
                  </a:lnTo>
                  <a:lnTo>
                    <a:pt x="94" y="32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4" y="32"/>
                  </a:lnTo>
                  <a:lnTo>
                    <a:pt x="94" y="32"/>
                  </a:lnTo>
                  <a:lnTo>
                    <a:pt x="94" y="32"/>
                  </a:lnTo>
                  <a:lnTo>
                    <a:pt x="94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A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g1261575968a_1_6"/>
            <p:cNvSpPr/>
            <p:nvPr/>
          </p:nvSpPr>
          <p:spPr>
            <a:xfrm>
              <a:off x="5097099" y="2896738"/>
              <a:ext cx="13670" cy="4557"/>
            </a:xfrm>
            <a:custGeom>
              <a:rect b="b" l="l" r="r" t="t"/>
              <a:pathLst>
                <a:path extrusionOk="0" fill="none" h="63" w="189">
                  <a:moveTo>
                    <a:pt x="1" y="0"/>
                  </a:moveTo>
                  <a:lnTo>
                    <a:pt x="1" y="0"/>
                  </a:lnTo>
                  <a:lnTo>
                    <a:pt x="188" y="63"/>
                  </a:lnTo>
                  <a:lnTo>
                    <a:pt x="188" y="63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g1261575968a_1_6"/>
            <p:cNvSpPr/>
            <p:nvPr/>
          </p:nvSpPr>
          <p:spPr>
            <a:xfrm>
              <a:off x="5090373" y="2894424"/>
              <a:ext cx="6799" cy="2387"/>
            </a:xfrm>
            <a:custGeom>
              <a:rect b="b" l="l" r="r" t="t"/>
              <a:pathLst>
                <a:path extrusionOk="0" fill="none" h="33" w="9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94" y="32"/>
                  </a:lnTo>
                  <a:lnTo>
                    <a:pt x="94" y="32"/>
                  </a:lnTo>
                  <a:lnTo>
                    <a:pt x="94" y="32"/>
                  </a:lnTo>
                  <a:lnTo>
                    <a:pt x="94" y="3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g1261575968a_1_6"/>
            <p:cNvSpPr/>
            <p:nvPr/>
          </p:nvSpPr>
          <p:spPr>
            <a:xfrm>
              <a:off x="5119739" y="2901223"/>
              <a:ext cx="61117" cy="65673"/>
            </a:xfrm>
            <a:custGeom>
              <a:rect b="b" l="l" r="r" t="t"/>
              <a:pathLst>
                <a:path extrusionOk="0" h="908" w="845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32"/>
                  </a:lnTo>
                  <a:lnTo>
                    <a:pt x="125" y="32"/>
                  </a:lnTo>
                  <a:lnTo>
                    <a:pt x="282" y="63"/>
                  </a:lnTo>
                  <a:lnTo>
                    <a:pt x="407" y="126"/>
                  </a:lnTo>
                  <a:lnTo>
                    <a:pt x="532" y="251"/>
                  </a:lnTo>
                  <a:lnTo>
                    <a:pt x="626" y="344"/>
                  </a:lnTo>
                  <a:lnTo>
                    <a:pt x="719" y="501"/>
                  </a:lnTo>
                  <a:lnTo>
                    <a:pt x="813" y="626"/>
                  </a:lnTo>
                  <a:lnTo>
                    <a:pt x="844" y="751"/>
                  </a:lnTo>
                  <a:lnTo>
                    <a:pt x="844" y="907"/>
                  </a:lnTo>
                  <a:lnTo>
                    <a:pt x="844" y="907"/>
                  </a:lnTo>
                  <a:lnTo>
                    <a:pt x="844" y="751"/>
                  </a:lnTo>
                  <a:lnTo>
                    <a:pt x="813" y="626"/>
                  </a:lnTo>
                  <a:lnTo>
                    <a:pt x="719" y="501"/>
                  </a:lnTo>
                  <a:lnTo>
                    <a:pt x="626" y="344"/>
                  </a:lnTo>
                  <a:lnTo>
                    <a:pt x="532" y="251"/>
                  </a:lnTo>
                  <a:lnTo>
                    <a:pt x="407" y="126"/>
                  </a:lnTo>
                  <a:lnTo>
                    <a:pt x="282" y="63"/>
                  </a:lnTo>
                  <a:lnTo>
                    <a:pt x="125" y="32"/>
                  </a:lnTo>
                  <a:lnTo>
                    <a:pt x="125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g1261575968a_1_6"/>
            <p:cNvSpPr/>
            <p:nvPr/>
          </p:nvSpPr>
          <p:spPr>
            <a:xfrm>
              <a:off x="5119739" y="2901223"/>
              <a:ext cx="61117" cy="65673"/>
            </a:xfrm>
            <a:custGeom>
              <a:rect b="b" l="l" r="r" t="t"/>
              <a:pathLst>
                <a:path extrusionOk="0" fill="none" h="908" w="845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25" y="32"/>
                  </a:lnTo>
                  <a:lnTo>
                    <a:pt x="125" y="32"/>
                  </a:lnTo>
                  <a:lnTo>
                    <a:pt x="282" y="63"/>
                  </a:lnTo>
                  <a:lnTo>
                    <a:pt x="407" y="126"/>
                  </a:lnTo>
                  <a:lnTo>
                    <a:pt x="532" y="251"/>
                  </a:lnTo>
                  <a:lnTo>
                    <a:pt x="626" y="344"/>
                  </a:lnTo>
                  <a:lnTo>
                    <a:pt x="719" y="501"/>
                  </a:lnTo>
                  <a:lnTo>
                    <a:pt x="813" y="626"/>
                  </a:lnTo>
                  <a:lnTo>
                    <a:pt x="844" y="751"/>
                  </a:lnTo>
                  <a:lnTo>
                    <a:pt x="844" y="907"/>
                  </a:lnTo>
                  <a:lnTo>
                    <a:pt x="844" y="907"/>
                  </a:lnTo>
                  <a:lnTo>
                    <a:pt x="844" y="751"/>
                  </a:lnTo>
                  <a:lnTo>
                    <a:pt x="813" y="626"/>
                  </a:lnTo>
                  <a:lnTo>
                    <a:pt x="719" y="501"/>
                  </a:lnTo>
                  <a:lnTo>
                    <a:pt x="626" y="344"/>
                  </a:lnTo>
                  <a:lnTo>
                    <a:pt x="532" y="251"/>
                  </a:lnTo>
                  <a:lnTo>
                    <a:pt x="407" y="126"/>
                  </a:lnTo>
                  <a:lnTo>
                    <a:pt x="282" y="63"/>
                  </a:lnTo>
                  <a:lnTo>
                    <a:pt x="125" y="32"/>
                  </a:lnTo>
                  <a:lnTo>
                    <a:pt x="125" y="3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g1261575968a_1_6"/>
            <p:cNvSpPr/>
            <p:nvPr/>
          </p:nvSpPr>
          <p:spPr>
            <a:xfrm>
              <a:off x="4882349" y="2901223"/>
              <a:ext cx="237451" cy="149284"/>
            </a:xfrm>
            <a:custGeom>
              <a:rect b="b" l="l" r="r" t="t"/>
              <a:pathLst>
                <a:path extrusionOk="0" h="2064" w="3283">
                  <a:moveTo>
                    <a:pt x="125" y="1407"/>
                  </a:moveTo>
                  <a:lnTo>
                    <a:pt x="125" y="1407"/>
                  </a:lnTo>
                  <a:lnTo>
                    <a:pt x="125" y="1407"/>
                  </a:lnTo>
                  <a:lnTo>
                    <a:pt x="125" y="1407"/>
                  </a:lnTo>
                  <a:lnTo>
                    <a:pt x="63" y="1532"/>
                  </a:lnTo>
                  <a:lnTo>
                    <a:pt x="32" y="1657"/>
                  </a:lnTo>
                  <a:lnTo>
                    <a:pt x="0" y="2064"/>
                  </a:lnTo>
                  <a:lnTo>
                    <a:pt x="0" y="2064"/>
                  </a:lnTo>
                  <a:lnTo>
                    <a:pt x="32" y="1657"/>
                  </a:lnTo>
                  <a:lnTo>
                    <a:pt x="63" y="1532"/>
                  </a:lnTo>
                  <a:lnTo>
                    <a:pt x="125" y="1407"/>
                  </a:lnTo>
                  <a:lnTo>
                    <a:pt x="125" y="1407"/>
                  </a:lnTo>
                  <a:lnTo>
                    <a:pt x="125" y="1407"/>
                  </a:lnTo>
                  <a:close/>
                  <a:moveTo>
                    <a:pt x="157" y="1376"/>
                  </a:moveTo>
                  <a:lnTo>
                    <a:pt x="157" y="1376"/>
                  </a:lnTo>
                  <a:lnTo>
                    <a:pt x="125" y="1407"/>
                  </a:lnTo>
                  <a:lnTo>
                    <a:pt x="125" y="1407"/>
                  </a:lnTo>
                  <a:lnTo>
                    <a:pt x="157" y="1376"/>
                  </a:lnTo>
                  <a:close/>
                  <a:moveTo>
                    <a:pt x="157" y="1376"/>
                  </a:move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close/>
                  <a:moveTo>
                    <a:pt x="157" y="1376"/>
                  </a:move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close/>
                  <a:moveTo>
                    <a:pt x="157" y="1345"/>
                  </a:moveTo>
                  <a:lnTo>
                    <a:pt x="157" y="1345"/>
                  </a:lnTo>
                  <a:lnTo>
                    <a:pt x="157" y="1345"/>
                  </a:lnTo>
                  <a:lnTo>
                    <a:pt x="157" y="1345"/>
                  </a:lnTo>
                  <a:lnTo>
                    <a:pt x="157" y="1345"/>
                  </a:lnTo>
                  <a:close/>
                  <a:moveTo>
                    <a:pt x="3157" y="1"/>
                  </a:moveTo>
                  <a:lnTo>
                    <a:pt x="3157" y="1"/>
                  </a:lnTo>
                  <a:lnTo>
                    <a:pt x="3157" y="1"/>
                  </a:lnTo>
                  <a:lnTo>
                    <a:pt x="3157" y="1"/>
                  </a:lnTo>
                  <a:lnTo>
                    <a:pt x="3282" y="1"/>
                  </a:lnTo>
                  <a:lnTo>
                    <a:pt x="3282" y="1"/>
                  </a:lnTo>
                  <a:lnTo>
                    <a:pt x="3282" y="1"/>
                  </a:lnTo>
                  <a:lnTo>
                    <a:pt x="3157" y="1"/>
                  </a:lnTo>
                  <a:close/>
                </a:path>
              </a:pathLst>
            </a:custGeom>
            <a:solidFill>
              <a:srgbClr val="00A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g1261575968a_1_6"/>
            <p:cNvSpPr/>
            <p:nvPr/>
          </p:nvSpPr>
          <p:spPr>
            <a:xfrm>
              <a:off x="4882349" y="3002992"/>
              <a:ext cx="9113" cy="47519"/>
            </a:xfrm>
            <a:custGeom>
              <a:rect b="b" l="l" r="r" t="t"/>
              <a:pathLst>
                <a:path extrusionOk="0" fill="none" h="657" w="126">
                  <a:moveTo>
                    <a:pt x="125" y="0"/>
                  </a:moveTo>
                  <a:lnTo>
                    <a:pt x="125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63" y="125"/>
                  </a:lnTo>
                  <a:lnTo>
                    <a:pt x="32" y="250"/>
                  </a:lnTo>
                  <a:lnTo>
                    <a:pt x="0" y="657"/>
                  </a:lnTo>
                  <a:lnTo>
                    <a:pt x="0" y="657"/>
                  </a:lnTo>
                  <a:lnTo>
                    <a:pt x="32" y="250"/>
                  </a:lnTo>
                  <a:lnTo>
                    <a:pt x="63" y="125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g1261575968a_1_6"/>
            <p:cNvSpPr/>
            <p:nvPr/>
          </p:nvSpPr>
          <p:spPr>
            <a:xfrm>
              <a:off x="4891390" y="3000678"/>
              <a:ext cx="2314" cy="2387"/>
            </a:xfrm>
            <a:custGeom>
              <a:rect b="b" l="l" r="r" t="t"/>
              <a:pathLst>
                <a:path extrusionOk="0" fill="none" h="33" w="32">
                  <a:moveTo>
                    <a:pt x="32" y="1"/>
                  </a:moveTo>
                  <a:lnTo>
                    <a:pt x="32" y="1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g1261575968a_1_6"/>
            <p:cNvSpPr/>
            <p:nvPr/>
          </p:nvSpPr>
          <p:spPr>
            <a:xfrm>
              <a:off x="4893633" y="3000678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g1261575968a_1_6"/>
            <p:cNvSpPr/>
            <p:nvPr/>
          </p:nvSpPr>
          <p:spPr>
            <a:xfrm>
              <a:off x="4893633" y="3000678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g1261575968a_1_6"/>
            <p:cNvSpPr/>
            <p:nvPr/>
          </p:nvSpPr>
          <p:spPr>
            <a:xfrm>
              <a:off x="4893633" y="2998435"/>
              <a:ext cx="72" cy="72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g1261575968a_1_6"/>
            <p:cNvSpPr/>
            <p:nvPr/>
          </p:nvSpPr>
          <p:spPr>
            <a:xfrm>
              <a:off x="5110698" y="2901223"/>
              <a:ext cx="9113" cy="72"/>
            </a:xfrm>
            <a:custGeom>
              <a:rect b="b" l="l" r="r" t="t"/>
              <a:pathLst>
                <a:path extrusionOk="0" fill="none" h="1" w="126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g1261575968a_1_6"/>
            <p:cNvSpPr/>
            <p:nvPr/>
          </p:nvSpPr>
          <p:spPr>
            <a:xfrm>
              <a:off x="4882349" y="2901223"/>
              <a:ext cx="298496" cy="217127"/>
            </a:xfrm>
            <a:custGeom>
              <a:rect b="b" l="l" r="r" t="t"/>
              <a:pathLst>
                <a:path extrusionOk="0" h="3002" w="4127">
                  <a:moveTo>
                    <a:pt x="3157" y="1"/>
                  </a:moveTo>
                  <a:lnTo>
                    <a:pt x="3314" y="94"/>
                  </a:lnTo>
                  <a:lnTo>
                    <a:pt x="3501" y="219"/>
                  </a:lnTo>
                  <a:lnTo>
                    <a:pt x="3626" y="407"/>
                  </a:lnTo>
                  <a:lnTo>
                    <a:pt x="3720" y="626"/>
                  </a:lnTo>
                  <a:lnTo>
                    <a:pt x="3783" y="876"/>
                  </a:lnTo>
                  <a:lnTo>
                    <a:pt x="3783" y="1157"/>
                  </a:lnTo>
                  <a:lnTo>
                    <a:pt x="3720" y="1470"/>
                  </a:lnTo>
                  <a:lnTo>
                    <a:pt x="3626" y="1813"/>
                  </a:lnTo>
                  <a:lnTo>
                    <a:pt x="3564" y="1876"/>
                  </a:lnTo>
                  <a:lnTo>
                    <a:pt x="3470" y="1939"/>
                  </a:lnTo>
                  <a:lnTo>
                    <a:pt x="3095" y="2095"/>
                  </a:lnTo>
                  <a:lnTo>
                    <a:pt x="2626" y="2220"/>
                  </a:lnTo>
                  <a:lnTo>
                    <a:pt x="2095" y="2376"/>
                  </a:lnTo>
                  <a:lnTo>
                    <a:pt x="1032" y="2564"/>
                  </a:lnTo>
                  <a:lnTo>
                    <a:pt x="375" y="2657"/>
                  </a:lnTo>
                  <a:lnTo>
                    <a:pt x="250" y="2626"/>
                  </a:lnTo>
                  <a:lnTo>
                    <a:pt x="188" y="2532"/>
                  </a:lnTo>
                  <a:lnTo>
                    <a:pt x="125" y="2439"/>
                  </a:lnTo>
                  <a:lnTo>
                    <a:pt x="94" y="2282"/>
                  </a:lnTo>
                  <a:lnTo>
                    <a:pt x="94" y="2157"/>
                  </a:lnTo>
                  <a:lnTo>
                    <a:pt x="125" y="2001"/>
                  </a:lnTo>
                  <a:lnTo>
                    <a:pt x="188" y="1720"/>
                  </a:lnTo>
                  <a:lnTo>
                    <a:pt x="282" y="1563"/>
                  </a:lnTo>
                  <a:lnTo>
                    <a:pt x="407" y="1376"/>
                  </a:lnTo>
                  <a:lnTo>
                    <a:pt x="688" y="1032"/>
                  </a:lnTo>
                  <a:lnTo>
                    <a:pt x="1063" y="657"/>
                  </a:lnTo>
                  <a:lnTo>
                    <a:pt x="1063" y="657"/>
                  </a:lnTo>
                  <a:lnTo>
                    <a:pt x="532" y="1063"/>
                  </a:lnTo>
                  <a:lnTo>
                    <a:pt x="157" y="1345"/>
                  </a:lnTo>
                  <a:lnTo>
                    <a:pt x="157" y="1376"/>
                  </a:lnTo>
                  <a:lnTo>
                    <a:pt x="125" y="1407"/>
                  </a:lnTo>
                  <a:lnTo>
                    <a:pt x="63" y="1532"/>
                  </a:lnTo>
                  <a:lnTo>
                    <a:pt x="32" y="1657"/>
                  </a:lnTo>
                  <a:lnTo>
                    <a:pt x="0" y="2064"/>
                  </a:lnTo>
                  <a:lnTo>
                    <a:pt x="0" y="2532"/>
                  </a:lnTo>
                  <a:lnTo>
                    <a:pt x="32" y="2751"/>
                  </a:lnTo>
                  <a:lnTo>
                    <a:pt x="63" y="2782"/>
                  </a:lnTo>
                  <a:lnTo>
                    <a:pt x="94" y="2845"/>
                  </a:lnTo>
                  <a:lnTo>
                    <a:pt x="250" y="2939"/>
                  </a:lnTo>
                  <a:lnTo>
                    <a:pt x="500" y="3001"/>
                  </a:lnTo>
                  <a:lnTo>
                    <a:pt x="563" y="3001"/>
                  </a:lnTo>
                  <a:lnTo>
                    <a:pt x="876" y="2970"/>
                  </a:lnTo>
                  <a:lnTo>
                    <a:pt x="1344" y="2876"/>
                  </a:lnTo>
                  <a:lnTo>
                    <a:pt x="2470" y="2626"/>
                  </a:lnTo>
                  <a:lnTo>
                    <a:pt x="3939" y="2220"/>
                  </a:lnTo>
                  <a:lnTo>
                    <a:pt x="4001" y="1720"/>
                  </a:lnTo>
                  <a:lnTo>
                    <a:pt x="4126" y="970"/>
                  </a:lnTo>
                  <a:lnTo>
                    <a:pt x="4126" y="907"/>
                  </a:lnTo>
                  <a:lnTo>
                    <a:pt x="4126" y="751"/>
                  </a:lnTo>
                  <a:lnTo>
                    <a:pt x="4095" y="626"/>
                  </a:lnTo>
                  <a:lnTo>
                    <a:pt x="4001" y="501"/>
                  </a:lnTo>
                  <a:lnTo>
                    <a:pt x="3908" y="344"/>
                  </a:lnTo>
                  <a:lnTo>
                    <a:pt x="3814" y="251"/>
                  </a:lnTo>
                  <a:lnTo>
                    <a:pt x="3689" y="126"/>
                  </a:lnTo>
                  <a:lnTo>
                    <a:pt x="3564" y="63"/>
                  </a:lnTo>
                  <a:lnTo>
                    <a:pt x="3407" y="32"/>
                  </a:lnTo>
                  <a:lnTo>
                    <a:pt x="3282" y="1"/>
                  </a:lnTo>
                  <a:close/>
                </a:path>
              </a:pathLst>
            </a:custGeom>
            <a:solidFill>
              <a:srgbClr val="E5E5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g1261575968a_1_6"/>
            <p:cNvSpPr/>
            <p:nvPr/>
          </p:nvSpPr>
          <p:spPr>
            <a:xfrm>
              <a:off x="4882349" y="2901223"/>
              <a:ext cx="298496" cy="217127"/>
            </a:xfrm>
            <a:custGeom>
              <a:rect b="b" l="l" r="r" t="t"/>
              <a:pathLst>
                <a:path extrusionOk="0" fill="none" h="3002" w="4127">
                  <a:moveTo>
                    <a:pt x="3157" y="1"/>
                  </a:moveTo>
                  <a:lnTo>
                    <a:pt x="3157" y="1"/>
                  </a:lnTo>
                  <a:lnTo>
                    <a:pt x="3314" y="94"/>
                  </a:lnTo>
                  <a:lnTo>
                    <a:pt x="3501" y="219"/>
                  </a:lnTo>
                  <a:lnTo>
                    <a:pt x="3626" y="407"/>
                  </a:lnTo>
                  <a:lnTo>
                    <a:pt x="3720" y="626"/>
                  </a:lnTo>
                  <a:lnTo>
                    <a:pt x="3783" y="876"/>
                  </a:lnTo>
                  <a:lnTo>
                    <a:pt x="3783" y="1157"/>
                  </a:lnTo>
                  <a:lnTo>
                    <a:pt x="3720" y="1470"/>
                  </a:lnTo>
                  <a:lnTo>
                    <a:pt x="3626" y="1813"/>
                  </a:lnTo>
                  <a:lnTo>
                    <a:pt x="3626" y="1813"/>
                  </a:lnTo>
                  <a:lnTo>
                    <a:pt x="3564" y="1876"/>
                  </a:lnTo>
                  <a:lnTo>
                    <a:pt x="3470" y="1939"/>
                  </a:lnTo>
                  <a:lnTo>
                    <a:pt x="3095" y="2095"/>
                  </a:lnTo>
                  <a:lnTo>
                    <a:pt x="2626" y="2220"/>
                  </a:lnTo>
                  <a:lnTo>
                    <a:pt x="2095" y="2376"/>
                  </a:lnTo>
                  <a:lnTo>
                    <a:pt x="1032" y="2564"/>
                  </a:lnTo>
                  <a:lnTo>
                    <a:pt x="375" y="2657"/>
                  </a:lnTo>
                  <a:lnTo>
                    <a:pt x="375" y="2657"/>
                  </a:lnTo>
                  <a:lnTo>
                    <a:pt x="250" y="2626"/>
                  </a:lnTo>
                  <a:lnTo>
                    <a:pt x="188" y="2532"/>
                  </a:lnTo>
                  <a:lnTo>
                    <a:pt x="125" y="2439"/>
                  </a:lnTo>
                  <a:lnTo>
                    <a:pt x="94" y="2282"/>
                  </a:lnTo>
                  <a:lnTo>
                    <a:pt x="94" y="2157"/>
                  </a:lnTo>
                  <a:lnTo>
                    <a:pt x="125" y="2001"/>
                  </a:lnTo>
                  <a:lnTo>
                    <a:pt x="188" y="1720"/>
                  </a:lnTo>
                  <a:lnTo>
                    <a:pt x="188" y="1720"/>
                  </a:lnTo>
                  <a:lnTo>
                    <a:pt x="282" y="1563"/>
                  </a:lnTo>
                  <a:lnTo>
                    <a:pt x="407" y="1376"/>
                  </a:lnTo>
                  <a:lnTo>
                    <a:pt x="688" y="1032"/>
                  </a:lnTo>
                  <a:lnTo>
                    <a:pt x="1063" y="657"/>
                  </a:lnTo>
                  <a:lnTo>
                    <a:pt x="1063" y="657"/>
                  </a:lnTo>
                  <a:lnTo>
                    <a:pt x="532" y="1063"/>
                  </a:lnTo>
                  <a:lnTo>
                    <a:pt x="157" y="1345"/>
                  </a:lnTo>
                  <a:lnTo>
                    <a:pt x="157" y="1345"/>
                  </a:lnTo>
                  <a:lnTo>
                    <a:pt x="157" y="1345"/>
                  </a:lnTo>
                  <a:lnTo>
                    <a:pt x="157" y="1345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57" y="1376"/>
                  </a:lnTo>
                  <a:lnTo>
                    <a:pt x="125" y="1407"/>
                  </a:lnTo>
                  <a:lnTo>
                    <a:pt x="125" y="1407"/>
                  </a:lnTo>
                  <a:lnTo>
                    <a:pt x="125" y="1407"/>
                  </a:lnTo>
                  <a:lnTo>
                    <a:pt x="125" y="1407"/>
                  </a:lnTo>
                  <a:lnTo>
                    <a:pt x="125" y="1407"/>
                  </a:lnTo>
                  <a:lnTo>
                    <a:pt x="125" y="1407"/>
                  </a:lnTo>
                  <a:lnTo>
                    <a:pt x="63" y="1532"/>
                  </a:lnTo>
                  <a:lnTo>
                    <a:pt x="32" y="1657"/>
                  </a:lnTo>
                  <a:lnTo>
                    <a:pt x="0" y="2064"/>
                  </a:lnTo>
                  <a:lnTo>
                    <a:pt x="0" y="2064"/>
                  </a:lnTo>
                  <a:lnTo>
                    <a:pt x="0" y="2532"/>
                  </a:lnTo>
                  <a:lnTo>
                    <a:pt x="32" y="2751"/>
                  </a:lnTo>
                  <a:lnTo>
                    <a:pt x="32" y="2751"/>
                  </a:lnTo>
                  <a:lnTo>
                    <a:pt x="63" y="2782"/>
                  </a:lnTo>
                  <a:lnTo>
                    <a:pt x="94" y="2845"/>
                  </a:lnTo>
                  <a:lnTo>
                    <a:pt x="250" y="2939"/>
                  </a:lnTo>
                  <a:lnTo>
                    <a:pt x="500" y="3001"/>
                  </a:lnTo>
                  <a:lnTo>
                    <a:pt x="500" y="3001"/>
                  </a:lnTo>
                  <a:lnTo>
                    <a:pt x="563" y="3001"/>
                  </a:lnTo>
                  <a:lnTo>
                    <a:pt x="563" y="3001"/>
                  </a:lnTo>
                  <a:lnTo>
                    <a:pt x="876" y="2970"/>
                  </a:lnTo>
                  <a:lnTo>
                    <a:pt x="1344" y="2876"/>
                  </a:lnTo>
                  <a:lnTo>
                    <a:pt x="2470" y="2626"/>
                  </a:lnTo>
                  <a:lnTo>
                    <a:pt x="3939" y="2220"/>
                  </a:lnTo>
                  <a:lnTo>
                    <a:pt x="3939" y="2220"/>
                  </a:lnTo>
                  <a:lnTo>
                    <a:pt x="4001" y="1720"/>
                  </a:lnTo>
                  <a:lnTo>
                    <a:pt x="4126" y="970"/>
                  </a:lnTo>
                  <a:lnTo>
                    <a:pt x="4126" y="970"/>
                  </a:lnTo>
                  <a:lnTo>
                    <a:pt x="4126" y="907"/>
                  </a:lnTo>
                  <a:lnTo>
                    <a:pt x="4126" y="907"/>
                  </a:lnTo>
                  <a:lnTo>
                    <a:pt x="4126" y="751"/>
                  </a:lnTo>
                  <a:lnTo>
                    <a:pt x="4095" y="626"/>
                  </a:lnTo>
                  <a:lnTo>
                    <a:pt x="4001" y="501"/>
                  </a:lnTo>
                  <a:lnTo>
                    <a:pt x="3908" y="344"/>
                  </a:lnTo>
                  <a:lnTo>
                    <a:pt x="3814" y="251"/>
                  </a:lnTo>
                  <a:lnTo>
                    <a:pt x="3689" y="126"/>
                  </a:lnTo>
                  <a:lnTo>
                    <a:pt x="3564" y="63"/>
                  </a:lnTo>
                  <a:lnTo>
                    <a:pt x="3407" y="32"/>
                  </a:lnTo>
                  <a:lnTo>
                    <a:pt x="3407" y="32"/>
                  </a:lnTo>
                  <a:lnTo>
                    <a:pt x="3282" y="1"/>
                  </a:lnTo>
                  <a:lnTo>
                    <a:pt x="3282" y="1"/>
                  </a:lnTo>
                  <a:lnTo>
                    <a:pt x="315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g1261575968a_1_6"/>
            <p:cNvSpPr/>
            <p:nvPr/>
          </p:nvSpPr>
          <p:spPr>
            <a:xfrm>
              <a:off x="5090373" y="2894424"/>
              <a:ext cx="6799" cy="2387"/>
            </a:xfrm>
            <a:custGeom>
              <a:rect b="b" l="l" r="r" t="t"/>
              <a:pathLst>
                <a:path extrusionOk="0" fill="none" h="33" w="94">
                  <a:moveTo>
                    <a:pt x="0" y="1"/>
                  </a:moveTo>
                  <a:lnTo>
                    <a:pt x="0" y="1"/>
                  </a:lnTo>
                  <a:lnTo>
                    <a:pt x="94" y="32"/>
                  </a:lnTo>
                  <a:lnTo>
                    <a:pt x="94" y="3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g1261575968a_1_6"/>
            <p:cNvSpPr/>
            <p:nvPr/>
          </p:nvSpPr>
          <p:spPr>
            <a:xfrm>
              <a:off x="3123406" y="1610262"/>
              <a:ext cx="2661001" cy="2661001"/>
            </a:xfrm>
            <a:custGeom>
              <a:rect b="b" l="l" r="r" t="t"/>
              <a:pathLst>
                <a:path extrusionOk="0" h="36791" w="36791">
                  <a:moveTo>
                    <a:pt x="18379" y="1"/>
                  </a:moveTo>
                  <a:lnTo>
                    <a:pt x="17442" y="32"/>
                  </a:lnTo>
                  <a:lnTo>
                    <a:pt x="16504" y="94"/>
                  </a:lnTo>
                  <a:lnTo>
                    <a:pt x="15598" y="219"/>
                  </a:lnTo>
                  <a:lnTo>
                    <a:pt x="14691" y="376"/>
                  </a:lnTo>
                  <a:lnTo>
                    <a:pt x="13816" y="594"/>
                  </a:lnTo>
                  <a:lnTo>
                    <a:pt x="12941" y="844"/>
                  </a:lnTo>
                  <a:lnTo>
                    <a:pt x="12065" y="1126"/>
                  </a:lnTo>
                  <a:lnTo>
                    <a:pt x="11253" y="1438"/>
                  </a:lnTo>
                  <a:lnTo>
                    <a:pt x="10409" y="1813"/>
                  </a:lnTo>
                  <a:lnTo>
                    <a:pt x="9627" y="2220"/>
                  </a:lnTo>
                  <a:lnTo>
                    <a:pt x="8846" y="2657"/>
                  </a:lnTo>
                  <a:lnTo>
                    <a:pt x="8127" y="3158"/>
                  </a:lnTo>
                  <a:lnTo>
                    <a:pt x="7408" y="3658"/>
                  </a:lnTo>
                  <a:lnTo>
                    <a:pt x="6689" y="4220"/>
                  </a:lnTo>
                  <a:lnTo>
                    <a:pt x="6033" y="4783"/>
                  </a:lnTo>
                  <a:lnTo>
                    <a:pt x="5376" y="5408"/>
                  </a:lnTo>
                  <a:lnTo>
                    <a:pt x="4783" y="6033"/>
                  </a:lnTo>
                  <a:lnTo>
                    <a:pt x="4189" y="6721"/>
                  </a:lnTo>
                  <a:lnTo>
                    <a:pt x="3657" y="7409"/>
                  </a:lnTo>
                  <a:lnTo>
                    <a:pt x="3126" y="8127"/>
                  </a:lnTo>
                  <a:lnTo>
                    <a:pt x="2657" y="8878"/>
                  </a:lnTo>
                  <a:lnTo>
                    <a:pt x="2219" y="9628"/>
                  </a:lnTo>
                  <a:lnTo>
                    <a:pt x="1813" y="10441"/>
                  </a:lnTo>
                  <a:lnTo>
                    <a:pt x="1438" y="11253"/>
                  </a:lnTo>
                  <a:lnTo>
                    <a:pt x="1125" y="12097"/>
                  </a:lnTo>
                  <a:lnTo>
                    <a:pt x="813" y="12941"/>
                  </a:lnTo>
                  <a:lnTo>
                    <a:pt x="563" y="13816"/>
                  </a:lnTo>
                  <a:lnTo>
                    <a:pt x="375" y="14692"/>
                  </a:lnTo>
                  <a:lnTo>
                    <a:pt x="219" y="15598"/>
                  </a:lnTo>
                  <a:lnTo>
                    <a:pt x="94" y="16536"/>
                  </a:lnTo>
                  <a:lnTo>
                    <a:pt x="31" y="17442"/>
                  </a:lnTo>
                  <a:lnTo>
                    <a:pt x="0" y="18411"/>
                  </a:lnTo>
                  <a:lnTo>
                    <a:pt x="31" y="19349"/>
                  </a:lnTo>
                  <a:lnTo>
                    <a:pt x="94" y="20287"/>
                  </a:lnTo>
                  <a:lnTo>
                    <a:pt x="219" y="21193"/>
                  </a:lnTo>
                  <a:lnTo>
                    <a:pt x="375" y="22100"/>
                  </a:lnTo>
                  <a:lnTo>
                    <a:pt x="563" y="23006"/>
                  </a:lnTo>
                  <a:lnTo>
                    <a:pt x="813" y="23881"/>
                  </a:lnTo>
                  <a:lnTo>
                    <a:pt x="1125" y="24725"/>
                  </a:lnTo>
                  <a:lnTo>
                    <a:pt x="1438" y="25569"/>
                  </a:lnTo>
                  <a:lnTo>
                    <a:pt x="1813" y="26382"/>
                  </a:lnTo>
                  <a:lnTo>
                    <a:pt x="2219" y="27163"/>
                  </a:lnTo>
                  <a:lnTo>
                    <a:pt x="2657" y="27945"/>
                  </a:lnTo>
                  <a:lnTo>
                    <a:pt x="3126" y="28695"/>
                  </a:lnTo>
                  <a:lnTo>
                    <a:pt x="3657" y="29414"/>
                  </a:lnTo>
                  <a:lnTo>
                    <a:pt x="4189" y="30101"/>
                  </a:lnTo>
                  <a:lnTo>
                    <a:pt x="4783" y="30758"/>
                  </a:lnTo>
                  <a:lnTo>
                    <a:pt x="5376" y="31414"/>
                  </a:lnTo>
                  <a:lnTo>
                    <a:pt x="6033" y="32008"/>
                  </a:lnTo>
                  <a:lnTo>
                    <a:pt x="6689" y="32602"/>
                  </a:lnTo>
                  <a:lnTo>
                    <a:pt x="7408" y="33133"/>
                  </a:lnTo>
                  <a:lnTo>
                    <a:pt x="8127" y="33665"/>
                  </a:lnTo>
                  <a:lnTo>
                    <a:pt x="8846" y="34134"/>
                  </a:lnTo>
                  <a:lnTo>
                    <a:pt x="9627" y="34571"/>
                  </a:lnTo>
                  <a:lnTo>
                    <a:pt x="10409" y="34978"/>
                  </a:lnTo>
                  <a:lnTo>
                    <a:pt x="11253" y="35353"/>
                  </a:lnTo>
                  <a:lnTo>
                    <a:pt x="12065" y="35697"/>
                  </a:lnTo>
                  <a:lnTo>
                    <a:pt x="12941" y="35978"/>
                  </a:lnTo>
                  <a:lnTo>
                    <a:pt x="13816" y="36228"/>
                  </a:lnTo>
                  <a:lnTo>
                    <a:pt x="14691" y="36415"/>
                  </a:lnTo>
                  <a:lnTo>
                    <a:pt x="15598" y="36603"/>
                  </a:lnTo>
                  <a:lnTo>
                    <a:pt x="16504" y="36697"/>
                  </a:lnTo>
                  <a:lnTo>
                    <a:pt x="17442" y="36791"/>
                  </a:lnTo>
                  <a:lnTo>
                    <a:pt x="19348" y="36791"/>
                  </a:lnTo>
                  <a:lnTo>
                    <a:pt x="20286" y="36697"/>
                  </a:lnTo>
                  <a:lnTo>
                    <a:pt x="21193" y="36603"/>
                  </a:lnTo>
                  <a:lnTo>
                    <a:pt x="22099" y="36415"/>
                  </a:lnTo>
                  <a:lnTo>
                    <a:pt x="22974" y="36228"/>
                  </a:lnTo>
                  <a:lnTo>
                    <a:pt x="23850" y="35978"/>
                  </a:lnTo>
                  <a:lnTo>
                    <a:pt x="24725" y="35697"/>
                  </a:lnTo>
                  <a:lnTo>
                    <a:pt x="25537" y="35353"/>
                  </a:lnTo>
                  <a:lnTo>
                    <a:pt x="26350" y="34978"/>
                  </a:lnTo>
                  <a:lnTo>
                    <a:pt x="27163" y="34571"/>
                  </a:lnTo>
                  <a:lnTo>
                    <a:pt x="27913" y="34134"/>
                  </a:lnTo>
                  <a:lnTo>
                    <a:pt x="28663" y="33665"/>
                  </a:lnTo>
                  <a:lnTo>
                    <a:pt x="29382" y="33133"/>
                  </a:lnTo>
                  <a:lnTo>
                    <a:pt x="30101" y="32602"/>
                  </a:lnTo>
                  <a:lnTo>
                    <a:pt x="30757" y="32008"/>
                  </a:lnTo>
                  <a:lnTo>
                    <a:pt x="31414" y="31414"/>
                  </a:lnTo>
                  <a:lnTo>
                    <a:pt x="32008" y="30758"/>
                  </a:lnTo>
                  <a:lnTo>
                    <a:pt x="32602" y="30101"/>
                  </a:lnTo>
                  <a:lnTo>
                    <a:pt x="33133" y="29414"/>
                  </a:lnTo>
                  <a:lnTo>
                    <a:pt x="33633" y="28695"/>
                  </a:lnTo>
                  <a:lnTo>
                    <a:pt x="34133" y="27945"/>
                  </a:lnTo>
                  <a:lnTo>
                    <a:pt x="34571" y="27163"/>
                  </a:lnTo>
                  <a:lnTo>
                    <a:pt x="34977" y="26382"/>
                  </a:lnTo>
                  <a:lnTo>
                    <a:pt x="35352" y="25569"/>
                  </a:lnTo>
                  <a:lnTo>
                    <a:pt x="35665" y="24725"/>
                  </a:lnTo>
                  <a:lnTo>
                    <a:pt x="35977" y="23881"/>
                  </a:lnTo>
                  <a:lnTo>
                    <a:pt x="36227" y="23006"/>
                  </a:lnTo>
                  <a:lnTo>
                    <a:pt x="36415" y="22100"/>
                  </a:lnTo>
                  <a:lnTo>
                    <a:pt x="36571" y="21193"/>
                  </a:lnTo>
                  <a:lnTo>
                    <a:pt x="36696" y="20287"/>
                  </a:lnTo>
                  <a:lnTo>
                    <a:pt x="36759" y="19349"/>
                  </a:lnTo>
                  <a:lnTo>
                    <a:pt x="36790" y="18411"/>
                  </a:lnTo>
                  <a:lnTo>
                    <a:pt x="36790" y="18286"/>
                  </a:lnTo>
                  <a:lnTo>
                    <a:pt x="36759" y="18161"/>
                  </a:lnTo>
                  <a:lnTo>
                    <a:pt x="36696" y="18067"/>
                  </a:lnTo>
                  <a:lnTo>
                    <a:pt x="36603" y="17974"/>
                  </a:lnTo>
                  <a:lnTo>
                    <a:pt x="36509" y="17880"/>
                  </a:lnTo>
                  <a:lnTo>
                    <a:pt x="36415" y="17817"/>
                  </a:lnTo>
                  <a:lnTo>
                    <a:pt x="36290" y="17786"/>
                  </a:lnTo>
                  <a:lnTo>
                    <a:pt x="36040" y="17786"/>
                  </a:lnTo>
                  <a:lnTo>
                    <a:pt x="35946" y="17817"/>
                  </a:lnTo>
                  <a:lnTo>
                    <a:pt x="35821" y="17880"/>
                  </a:lnTo>
                  <a:lnTo>
                    <a:pt x="35727" y="17974"/>
                  </a:lnTo>
                  <a:lnTo>
                    <a:pt x="35665" y="18067"/>
                  </a:lnTo>
                  <a:lnTo>
                    <a:pt x="35602" y="18161"/>
                  </a:lnTo>
                  <a:lnTo>
                    <a:pt x="35571" y="18286"/>
                  </a:lnTo>
                  <a:lnTo>
                    <a:pt x="35540" y="18411"/>
                  </a:lnTo>
                  <a:lnTo>
                    <a:pt x="35540" y="19286"/>
                  </a:lnTo>
                  <a:lnTo>
                    <a:pt x="35477" y="20162"/>
                  </a:lnTo>
                  <a:lnTo>
                    <a:pt x="35352" y="21006"/>
                  </a:lnTo>
                  <a:lnTo>
                    <a:pt x="35196" y="21850"/>
                  </a:lnTo>
                  <a:lnTo>
                    <a:pt x="35008" y="22693"/>
                  </a:lnTo>
                  <a:lnTo>
                    <a:pt x="34790" y="23506"/>
                  </a:lnTo>
                  <a:lnTo>
                    <a:pt x="34508" y="24288"/>
                  </a:lnTo>
                  <a:lnTo>
                    <a:pt x="34196" y="25069"/>
                  </a:lnTo>
                  <a:lnTo>
                    <a:pt x="33852" y="25850"/>
                  </a:lnTo>
                  <a:lnTo>
                    <a:pt x="33477" y="26569"/>
                  </a:lnTo>
                  <a:lnTo>
                    <a:pt x="33070" y="27288"/>
                  </a:lnTo>
                  <a:lnTo>
                    <a:pt x="32633" y="27976"/>
                  </a:lnTo>
                  <a:lnTo>
                    <a:pt x="32133" y="28664"/>
                  </a:lnTo>
                  <a:lnTo>
                    <a:pt x="31633" y="29320"/>
                  </a:lnTo>
                  <a:lnTo>
                    <a:pt x="31101" y="29945"/>
                  </a:lnTo>
                  <a:lnTo>
                    <a:pt x="30507" y="30539"/>
                  </a:lnTo>
                  <a:lnTo>
                    <a:pt x="29913" y="31102"/>
                  </a:lnTo>
                  <a:lnTo>
                    <a:pt x="29288" y="31633"/>
                  </a:lnTo>
                  <a:lnTo>
                    <a:pt x="28663" y="32164"/>
                  </a:lnTo>
                  <a:lnTo>
                    <a:pt x="27975" y="32633"/>
                  </a:lnTo>
                  <a:lnTo>
                    <a:pt x="27288" y="33071"/>
                  </a:lnTo>
                  <a:lnTo>
                    <a:pt x="26569" y="33477"/>
                  </a:lnTo>
                  <a:lnTo>
                    <a:pt x="25819" y="33884"/>
                  </a:lnTo>
                  <a:lnTo>
                    <a:pt x="25069" y="34227"/>
                  </a:lnTo>
                  <a:lnTo>
                    <a:pt x="24287" y="34509"/>
                  </a:lnTo>
                  <a:lnTo>
                    <a:pt x="23506" y="34790"/>
                  </a:lnTo>
                  <a:lnTo>
                    <a:pt x="22693" y="35009"/>
                  </a:lnTo>
                  <a:lnTo>
                    <a:pt x="21849" y="35228"/>
                  </a:lnTo>
                  <a:lnTo>
                    <a:pt x="21005" y="35353"/>
                  </a:lnTo>
                  <a:lnTo>
                    <a:pt x="20161" y="35478"/>
                  </a:lnTo>
                  <a:lnTo>
                    <a:pt x="19286" y="35540"/>
                  </a:lnTo>
                  <a:lnTo>
                    <a:pt x="18379" y="35572"/>
                  </a:lnTo>
                  <a:lnTo>
                    <a:pt x="17504" y="35540"/>
                  </a:lnTo>
                  <a:lnTo>
                    <a:pt x="16629" y="35478"/>
                  </a:lnTo>
                  <a:lnTo>
                    <a:pt x="15785" y="35353"/>
                  </a:lnTo>
                  <a:lnTo>
                    <a:pt x="14941" y="35228"/>
                  </a:lnTo>
                  <a:lnTo>
                    <a:pt x="14097" y="35009"/>
                  </a:lnTo>
                  <a:lnTo>
                    <a:pt x="13285" y="34790"/>
                  </a:lnTo>
                  <a:lnTo>
                    <a:pt x="12503" y="34509"/>
                  </a:lnTo>
                  <a:lnTo>
                    <a:pt x="11722" y="34227"/>
                  </a:lnTo>
                  <a:lnTo>
                    <a:pt x="10971" y="33884"/>
                  </a:lnTo>
                  <a:lnTo>
                    <a:pt x="10221" y="33477"/>
                  </a:lnTo>
                  <a:lnTo>
                    <a:pt x="9502" y="33071"/>
                  </a:lnTo>
                  <a:lnTo>
                    <a:pt x="8815" y="32633"/>
                  </a:lnTo>
                  <a:lnTo>
                    <a:pt x="8127" y="32164"/>
                  </a:lnTo>
                  <a:lnTo>
                    <a:pt x="7471" y="31633"/>
                  </a:lnTo>
                  <a:lnTo>
                    <a:pt x="6877" y="31102"/>
                  </a:lnTo>
                  <a:lnTo>
                    <a:pt x="6252" y="30539"/>
                  </a:lnTo>
                  <a:lnTo>
                    <a:pt x="5689" y="29945"/>
                  </a:lnTo>
                  <a:lnTo>
                    <a:pt x="5158" y="29320"/>
                  </a:lnTo>
                  <a:lnTo>
                    <a:pt x="4657" y="28664"/>
                  </a:lnTo>
                  <a:lnTo>
                    <a:pt x="4157" y="27976"/>
                  </a:lnTo>
                  <a:lnTo>
                    <a:pt x="3720" y="27288"/>
                  </a:lnTo>
                  <a:lnTo>
                    <a:pt x="3313" y="26569"/>
                  </a:lnTo>
                  <a:lnTo>
                    <a:pt x="2938" y="25850"/>
                  </a:lnTo>
                  <a:lnTo>
                    <a:pt x="2595" y="25069"/>
                  </a:lnTo>
                  <a:lnTo>
                    <a:pt x="2282" y="24288"/>
                  </a:lnTo>
                  <a:lnTo>
                    <a:pt x="2001" y="23506"/>
                  </a:lnTo>
                  <a:lnTo>
                    <a:pt x="1782" y="22693"/>
                  </a:lnTo>
                  <a:lnTo>
                    <a:pt x="1594" y="21850"/>
                  </a:lnTo>
                  <a:lnTo>
                    <a:pt x="1438" y="21006"/>
                  </a:lnTo>
                  <a:lnTo>
                    <a:pt x="1313" y="20162"/>
                  </a:lnTo>
                  <a:lnTo>
                    <a:pt x="1250" y="19286"/>
                  </a:lnTo>
                  <a:lnTo>
                    <a:pt x="1219" y="18411"/>
                  </a:lnTo>
                  <a:lnTo>
                    <a:pt x="1250" y="17536"/>
                  </a:lnTo>
                  <a:lnTo>
                    <a:pt x="1313" y="16661"/>
                  </a:lnTo>
                  <a:lnTo>
                    <a:pt x="1438" y="15786"/>
                  </a:lnTo>
                  <a:lnTo>
                    <a:pt x="1594" y="14942"/>
                  </a:lnTo>
                  <a:lnTo>
                    <a:pt x="1782" y="14129"/>
                  </a:lnTo>
                  <a:lnTo>
                    <a:pt x="2001" y="13316"/>
                  </a:lnTo>
                  <a:lnTo>
                    <a:pt x="2282" y="12504"/>
                  </a:lnTo>
                  <a:lnTo>
                    <a:pt x="2595" y="11722"/>
                  </a:lnTo>
                  <a:lnTo>
                    <a:pt x="2938" y="10972"/>
                  </a:lnTo>
                  <a:lnTo>
                    <a:pt x="3313" y="10222"/>
                  </a:lnTo>
                  <a:lnTo>
                    <a:pt x="3720" y="9503"/>
                  </a:lnTo>
                  <a:lnTo>
                    <a:pt x="4157" y="8815"/>
                  </a:lnTo>
                  <a:lnTo>
                    <a:pt x="4657" y="8127"/>
                  </a:lnTo>
                  <a:lnTo>
                    <a:pt x="5158" y="7502"/>
                  </a:lnTo>
                  <a:lnTo>
                    <a:pt x="5689" y="6877"/>
                  </a:lnTo>
                  <a:lnTo>
                    <a:pt x="6252" y="6283"/>
                  </a:lnTo>
                  <a:lnTo>
                    <a:pt x="6877" y="5721"/>
                  </a:lnTo>
                  <a:lnTo>
                    <a:pt x="7471" y="5158"/>
                  </a:lnTo>
                  <a:lnTo>
                    <a:pt x="8127" y="4658"/>
                  </a:lnTo>
                  <a:lnTo>
                    <a:pt x="8815" y="4189"/>
                  </a:lnTo>
                  <a:lnTo>
                    <a:pt x="9502" y="3720"/>
                  </a:lnTo>
                  <a:lnTo>
                    <a:pt x="10221" y="3314"/>
                  </a:lnTo>
                  <a:lnTo>
                    <a:pt x="10971" y="2939"/>
                  </a:lnTo>
                  <a:lnTo>
                    <a:pt x="11722" y="2595"/>
                  </a:lnTo>
                  <a:lnTo>
                    <a:pt x="12503" y="2282"/>
                  </a:lnTo>
                  <a:lnTo>
                    <a:pt x="13285" y="2001"/>
                  </a:lnTo>
                  <a:lnTo>
                    <a:pt x="14097" y="1782"/>
                  </a:lnTo>
                  <a:lnTo>
                    <a:pt x="14941" y="1595"/>
                  </a:lnTo>
                  <a:lnTo>
                    <a:pt x="15785" y="1438"/>
                  </a:lnTo>
                  <a:lnTo>
                    <a:pt x="16629" y="1345"/>
                  </a:lnTo>
                  <a:lnTo>
                    <a:pt x="17504" y="1251"/>
                  </a:lnTo>
                  <a:lnTo>
                    <a:pt x="18379" y="1251"/>
                  </a:lnTo>
                  <a:lnTo>
                    <a:pt x="18505" y="1220"/>
                  </a:lnTo>
                  <a:lnTo>
                    <a:pt x="18630" y="1188"/>
                  </a:lnTo>
                  <a:lnTo>
                    <a:pt x="18755" y="1126"/>
                  </a:lnTo>
                  <a:lnTo>
                    <a:pt x="18817" y="1063"/>
                  </a:lnTo>
                  <a:lnTo>
                    <a:pt x="18911" y="970"/>
                  </a:lnTo>
                  <a:lnTo>
                    <a:pt x="18973" y="876"/>
                  </a:lnTo>
                  <a:lnTo>
                    <a:pt x="19005" y="751"/>
                  </a:lnTo>
                  <a:lnTo>
                    <a:pt x="19005" y="626"/>
                  </a:lnTo>
                  <a:lnTo>
                    <a:pt x="19005" y="501"/>
                  </a:lnTo>
                  <a:lnTo>
                    <a:pt x="18973" y="376"/>
                  </a:lnTo>
                  <a:lnTo>
                    <a:pt x="18911" y="282"/>
                  </a:lnTo>
                  <a:lnTo>
                    <a:pt x="18817" y="188"/>
                  </a:lnTo>
                  <a:lnTo>
                    <a:pt x="18755" y="94"/>
                  </a:lnTo>
                  <a:lnTo>
                    <a:pt x="18630" y="63"/>
                  </a:lnTo>
                  <a:lnTo>
                    <a:pt x="18505" y="32"/>
                  </a:lnTo>
                  <a:lnTo>
                    <a:pt x="18379" y="1"/>
                  </a:lnTo>
                  <a:close/>
                </a:path>
              </a:pathLst>
            </a:custGeom>
            <a:solidFill>
              <a:srgbClr val="ADCD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g1261575968a_1_6"/>
            <p:cNvSpPr/>
            <p:nvPr/>
          </p:nvSpPr>
          <p:spPr>
            <a:xfrm>
              <a:off x="4393971" y="1562813"/>
              <a:ext cx="67916" cy="183133"/>
            </a:xfrm>
            <a:custGeom>
              <a:rect b="b" l="l" r="r" t="t"/>
              <a:pathLst>
                <a:path extrusionOk="0" h="2532" w="939">
                  <a:moveTo>
                    <a:pt x="1" y="0"/>
                  </a:moveTo>
                  <a:lnTo>
                    <a:pt x="1" y="2532"/>
                  </a:lnTo>
                  <a:lnTo>
                    <a:pt x="939" y="2532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BB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g1261575968a_1_6"/>
            <p:cNvSpPr/>
            <p:nvPr/>
          </p:nvSpPr>
          <p:spPr>
            <a:xfrm>
              <a:off x="4954680" y="1506250"/>
              <a:ext cx="366339" cy="88240"/>
            </a:xfrm>
            <a:custGeom>
              <a:rect b="b" l="l" r="r" t="t"/>
              <a:pathLst>
                <a:path extrusionOk="0" h="1220" w="5065">
                  <a:moveTo>
                    <a:pt x="532" y="1"/>
                  </a:moveTo>
                  <a:lnTo>
                    <a:pt x="407" y="32"/>
                  </a:lnTo>
                  <a:lnTo>
                    <a:pt x="282" y="94"/>
                  </a:lnTo>
                  <a:lnTo>
                    <a:pt x="188" y="157"/>
                  </a:lnTo>
                  <a:lnTo>
                    <a:pt x="126" y="251"/>
                  </a:lnTo>
                  <a:lnTo>
                    <a:pt x="63" y="345"/>
                  </a:lnTo>
                  <a:lnTo>
                    <a:pt x="32" y="438"/>
                  </a:lnTo>
                  <a:lnTo>
                    <a:pt x="1" y="563"/>
                  </a:lnTo>
                  <a:lnTo>
                    <a:pt x="1" y="626"/>
                  </a:lnTo>
                  <a:lnTo>
                    <a:pt x="32" y="751"/>
                  </a:lnTo>
                  <a:lnTo>
                    <a:pt x="63" y="876"/>
                  </a:lnTo>
                  <a:lnTo>
                    <a:pt x="126" y="970"/>
                  </a:lnTo>
                  <a:lnTo>
                    <a:pt x="188" y="1032"/>
                  </a:lnTo>
                  <a:lnTo>
                    <a:pt x="282" y="1126"/>
                  </a:lnTo>
                  <a:lnTo>
                    <a:pt x="407" y="1157"/>
                  </a:lnTo>
                  <a:lnTo>
                    <a:pt x="532" y="1220"/>
                  </a:lnTo>
                  <a:lnTo>
                    <a:pt x="4533" y="1220"/>
                  </a:lnTo>
                  <a:lnTo>
                    <a:pt x="4658" y="1157"/>
                  </a:lnTo>
                  <a:lnTo>
                    <a:pt x="4783" y="1126"/>
                  </a:lnTo>
                  <a:lnTo>
                    <a:pt x="4877" y="1032"/>
                  </a:lnTo>
                  <a:lnTo>
                    <a:pt x="4939" y="970"/>
                  </a:lnTo>
                  <a:lnTo>
                    <a:pt x="5002" y="876"/>
                  </a:lnTo>
                  <a:lnTo>
                    <a:pt x="5064" y="751"/>
                  </a:lnTo>
                  <a:lnTo>
                    <a:pt x="5064" y="626"/>
                  </a:lnTo>
                  <a:lnTo>
                    <a:pt x="5064" y="563"/>
                  </a:lnTo>
                  <a:lnTo>
                    <a:pt x="5064" y="438"/>
                  </a:lnTo>
                  <a:lnTo>
                    <a:pt x="5002" y="345"/>
                  </a:lnTo>
                  <a:lnTo>
                    <a:pt x="4939" y="251"/>
                  </a:lnTo>
                  <a:lnTo>
                    <a:pt x="4877" y="157"/>
                  </a:lnTo>
                  <a:lnTo>
                    <a:pt x="4783" y="94"/>
                  </a:lnTo>
                  <a:lnTo>
                    <a:pt x="4658" y="32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9193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g1261575968a_1_6"/>
            <p:cNvSpPr/>
            <p:nvPr/>
          </p:nvSpPr>
          <p:spPr>
            <a:xfrm>
              <a:off x="4954680" y="1727799"/>
              <a:ext cx="366339" cy="88240"/>
            </a:xfrm>
            <a:custGeom>
              <a:rect b="b" l="l" r="r" t="t"/>
              <a:pathLst>
                <a:path extrusionOk="0" h="1220" w="5065">
                  <a:moveTo>
                    <a:pt x="532" y="1"/>
                  </a:moveTo>
                  <a:lnTo>
                    <a:pt x="407" y="32"/>
                  </a:lnTo>
                  <a:lnTo>
                    <a:pt x="282" y="95"/>
                  </a:lnTo>
                  <a:lnTo>
                    <a:pt x="188" y="157"/>
                  </a:lnTo>
                  <a:lnTo>
                    <a:pt x="126" y="251"/>
                  </a:lnTo>
                  <a:lnTo>
                    <a:pt x="63" y="345"/>
                  </a:lnTo>
                  <a:lnTo>
                    <a:pt x="32" y="470"/>
                  </a:lnTo>
                  <a:lnTo>
                    <a:pt x="1" y="564"/>
                  </a:lnTo>
                  <a:lnTo>
                    <a:pt x="1" y="657"/>
                  </a:lnTo>
                  <a:lnTo>
                    <a:pt x="32" y="751"/>
                  </a:lnTo>
                  <a:lnTo>
                    <a:pt x="63" y="876"/>
                  </a:lnTo>
                  <a:lnTo>
                    <a:pt x="126" y="970"/>
                  </a:lnTo>
                  <a:lnTo>
                    <a:pt x="188" y="1064"/>
                  </a:lnTo>
                  <a:lnTo>
                    <a:pt x="282" y="1126"/>
                  </a:lnTo>
                  <a:lnTo>
                    <a:pt x="407" y="1189"/>
                  </a:lnTo>
                  <a:lnTo>
                    <a:pt x="532" y="1220"/>
                  </a:lnTo>
                  <a:lnTo>
                    <a:pt x="4533" y="1220"/>
                  </a:lnTo>
                  <a:lnTo>
                    <a:pt x="4658" y="1189"/>
                  </a:lnTo>
                  <a:lnTo>
                    <a:pt x="4783" y="1126"/>
                  </a:lnTo>
                  <a:lnTo>
                    <a:pt x="4877" y="1064"/>
                  </a:lnTo>
                  <a:lnTo>
                    <a:pt x="4939" y="970"/>
                  </a:lnTo>
                  <a:lnTo>
                    <a:pt x="5002" y="876"/>
                  </a:lnTo>
                  <a:lnTo>
                    <a:pt x="5064" y="751"/>
                  </a:lnTo>
                  <a:lnTo>
                    <a:pt x="5064" y="657"/>
                  </a:lnTo>
                  <a:lnTo>
                    <a:pt x="5064" y="564"/>
                  </a:lnTo>
                  <a:lnTo>
                    <a:pt x="5064" y="470"/>
                  </a:lnTo>
                  <a:lnTo>
                    <a:pt x="5002" y="345"/>
                  </a:lnTo>
                  <a:lnTo>
                    <a:pt x="4939" y="251"/>
                  </a:lnTo>
                  <a:lnTo>
                    <a:pt x="4877" y="157"/>
                  </a:lnTo>
                  <a:lnTo>
                    <a:pt x="4783" y="95"/>
                  </a:lnTo>
                  <a:lnTo>
                    <a:pt x="4658" y="32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9193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g1261575968a_1_6"/>
            <p:cNvSpPr/>
            <p:nvPr/>
          </p:nvSpPr>
          <p:spPr>
            <a:xfrm>
              <a:off x="4441492" y="1409037"/>
              <a:ext cx="615001" cy="508752"/>
            </a:xfrm>
            <a:custGeom>
              <a:rect b="b" l="l" r="r" t="t"/>
              <a:pathLst>
                <a:path extrusionOk="0" h="7034" w="8503">
                  <a:moveTo>
                    <a:pt x="2344" y="1"/>
                  </a:moveTo>
                  <a:lnTo>
                    <a:pt x="2094" y="32"/>
                  </a:lnTo>
                  <a:lnTo>
                    <a:pt x="1844" y="94"/>
                  </a:lnTo>
                  <a:lnTo>
                    <a:pt x="1594" y="188"/>
                  </a:lnTo>
                  <a:lnTo>
                    <a:pt x="1376" y="282"/>
                  </a:lnTo>
                  <a:lnTo>
                    <a:pt x="1157" y="376"/>
                  </a:lnTo>
                  <a:lnTo>
                    <a:pt x="938" y="532"/>
                  </a:lnTo>
                  <a:lnTo>
                    <a:pt x="750" y="657"/>
                  </a:lnTo>
                  <a:lnTo>
                    <a:pt x="594" y="845"/>
                  </a:lnTo>
                  <a:lnTo>
                    <a:pt x="438" y="1001"/>
                  </a:lnTo>
                  <a:lnTo>
                    <a:pt x="313" y="1220"/>
                  </a:lnTo>
                  <a:lnTo>
                    <a:pt x="188" y="1407"/>
                  </a:lnTo>
                  <a:lnTo>
                    <a:pt x="125" y="1626"/>
                  </a:lnTo>
                  <a:lnTo>
                    <a:pt x="63" y="1845"/>
                  </a:lnTo>
                  <a:lnTo>
                    <a:pt x="0" y="2064"/>
                  </a:lnTo>
                  <a:lnTo>
                    <a:pt x="0" y="2314"/>
                  </a:lnTo>
                  <a:lnTo>
                    <a:pt x="0" y="4721"/>
                  </a:lnTo>
                  <a:lnTo>
                    <a:pt x="0" y="4939"/>
                  </a:lnTo>
                  <a:lnTo>
                    <a:pt x="63" y="5189"/>
                  </a:lnTo>
                  <a:lnTo>
                    <a:pt x="125" y="5408"/>
                  </a:lnTo>
                  <a:lnTo>
                    <a:pt x="188" y="5627"/>
                  </a:lnTo>
                  <a:lnTo>
                    <a:pt x="313" y="5815"/>
                  </a:lnTo>
                  <a:lnTo>
                    <a:pt x="438" y="6002"/>
                  </a:lnTo>
                  <a:lnTo>
                    <a:pt x="594" y="6190"/>
                  </a:lnTo>
                  <a:lnTo>
                    <a:pt x="750" y="6346"/>
                  </a:lnTo>
                  <a:lnTo>
                    <a:pt x="938" y="6502"/>
                  </a:lnTo>
                  <a:lnTo>
                    <a:pt x="1157" y="6627"/>
                  </a:lnTo>
                  <a:lnTo>
                    <a:pt x="1376" y="6752"/>
                  </a:lnTo>
                  <a:lnTo>
                    <a:pt x="1594" y="6846"/>
                  </a:lnTo>
                  <a:lnTo>
                    <a:pt x="1844" y="6940"/>
                  </a:lnTo>
                  <a:lnTo>
                    <a:pt x="2094" y="6971"/>
                  </a:lnTo>
                  <a:lnTo>
                    <a:pt x="2344" y="7034"/>
                  </a:lnTo>
                  <a:lnTo>
                    <a:pt x="8502" y="7034"/>
                  </a:lnTo>
                  <a:lnTo>
                    <a:pt x="8502" y="1"/>
                  </a:lnTo>
                  <a:close/>
                </a:path>
              </a:pathLst>
            </a:custGeom>
            <a:solidFill>
              <a:srgbClr val="5959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g1261575968a_1_6"/>
            <p:cNvSpPr/>
            <p:nvPr/>
          </p:nvSpPr>
          <p:spPr>
            <a:xfrm>
              <a:off x="4977319" y="1347990"/>
              <a:ext cx="115362" cy="626284"/>
            </a:xfrm>
            <a:custGeom>
              <a:rect b="b" l="l" r="r" t="t"/>
              <a:pathLst>
                <a:path extrusionOk="0" h="8659" w="1595">
                  <a:moveTo>
                    <a:pt x="532" y="1"/>
                  </a:moveTo>
                  <a:lnTo>
                    <a:pt x="407" y="32"/>
                  </a:lnTo>
                  <a:lnTo>
                    <a:pt x="313" y="94"/>
                  </a:lnTo>
                  <a:lnTo>
                    <a:pt x="188" y="157"/>
                  </a:lnTo>
                  <a:lnTo>
                    <a:pt x="125" y="251"/>
                  </a:lnTo>
                  <a:lnTo>
                    <a:pt x="63" y="345"/>
                  </a:lnTo>
                  <a:lnTo>
                    <a:pt x="31" y="470"/>
                  </a:lnTo>
                  <a:lnTo>
                    <a:pt x="0" y="563"/>
                  </a:lnTo>
                  <a:lnTo>
                    <a:pt x="0" y="8065"/>
                  </a:lnTo>
                  <a:lnTo>
                    <a:pt x="31" y="8190"/>
                  </a:lnTo>
                  <a:lnTo>
                    <a:pt x="63" y="8315"/>
                  </a:lnTo>
                  <a:lnTo>
                    <a:pt x="125" y="8409"/>
                  </a:lnTo>
                  <a:lnTo>
                    <a:pt x="188" y="8503"/>
                  </a:lnTo>
                  <a:lnTo>
                    <a:pt x="313" y="8565"/>
                  </a:lnTo>
                  <a:lnTo>
                    <a:pt x="407" y="8628"/>
                  </a:lnTo>
                  <a:lnTo>
                    <a:pt x="532" y="8659"/>
                  </a:lnTo>
                  <a:lnTo>
                    <a:pt x="1063" y="8659"/>
                  </a:lnTo>
                  <a:lnTo>
                    <a:pt x="1188" y="8628"/>
                  </a:lnTo>
                  <a:lnTo>
                    <a:pt x="1282" y="8565"/>
                  </a:lnTo>
                  <a:lnTo>
                    <a:pt x="1407" y="8503"/>
                  </a:lnTo>
                  <a:lnTo>
                    <a:pt x="1469" y="8409"/>
                  </a:lnTo>
                  <a:lnTo>
                    <a:pt x="1532" y="8315"/>
                  </a:lnTo>
                  <a:lnTo>
                    <a:pt x="1563" y="8190"/>
                  </a:lnTo>
                  <a:lnTo>
                    <a:pt x="1594" y="8065"/>
                  </a:lnTo>
                  <a:lnTo>
                    <a:pt x="1594" y="563"/>
                  </a:lnTo>
                  <a:lnTo>
                    <a:pt x="1563" y="470"/>
                  </a:lnTo>
                  <a:lnTo>
                    <a:pt x="1532" y="345"/>
                  </a:lnTo>
                  <a:lnTo>
                    <a:pt x="1469" y="251"/>
                  </a:lnTo>
                  <a:lnTo>
                    <a:pt x="1407" y="157"/>
                  </a:lnTo>
                  <a:lnTo>
                    <a:pt x="1282" y="94"/>
                  </a:lnTo>
                  <a:lnTo>
                    <a:pt x="1188" y="32"/>
                  </a:lnTo>
                  <a:lnTo>
                    <a:pt x="1063" y="1"/>
                  </a:lnTo>
                  <a:close/>
                </a:path>
              </a:pathLst>
            </a:custGeom>
            <a:solidFill>
              <a:srgbClr val="ADCD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g1261575968a_1_6"/>
            <p:cNvSpPr/>
            <p:nvPr/>
          </p:nvSpPr>
          <p:spPr>
            <a:xfrm>
              <a:off x="4572628" y="1553771"/>
              <a:ext cx="352741" cy="210328"/>
            </a:xfrm>
            <a:custGeom>
              <a:rect b="b" l="l" r="r" t="t"/>
              <a:pathLst>
                <a:path extrusionOk="0" h="2908" w="4877">
                  <a:moveTo>
                    <a:pt x="1719" y="0"/>
                  </a:moveTo>
                  <a:lnTo>
                    <a:pt x="1782" y="1594"/>
                  </a:lnTo>
                  <a:lnTo>
                    <a:pt x="0" y="1000"/>
                  </a:lnTo>
                  <a:lnTo>
                    <a:pt x="2407" y="2907"/>
                  </a:lnTo>
                  <a:lnTo>
                    <a:pt x="2344" y="1375"/>
                  </a:lnTo>
                  <a:lnTo>
                    <a:pt x="4876" y="2219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BABC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g1261575968a_1_6"/>
            <p:cNvSpPr/>
            <p:nvPr/>
          </p:nvSpPr>
          <p:spPr>
            <a:xfrm>
              <a:off x="5571000" y="1466900"/>
              <a:ext cx="422848" cy="2804374"/>
            </a:xfrm>
            <a:custGeom>
              <a:rect b="b" l="l" r="r" t="t"/>
              <a:pathLst>
                <a:path extrusionOk="0" h="49951" w="8127">
                  <a:moveTo>
                    <a:pt x="0" y="1"/>
                  </a:moveTo>
                  <a:lnTo>
                    <a:pt x="0" y="49294"/>
                  </a:lnTo>
                  <a:lnTo>
                    <a:pt x="156" y="49356"/>
                  </a:lnTo>
                  <a:lnTo>
                    <a:pt x="656" y="49513"/>
                  </a:lnTo>
                  <a:lnTo>
                    <a:pt x="1407" y="49700"/>
                  </a:lnTo>
                  <a:lnTo>
                    <a:pt x="1875" y="49794"/>
                  </a:lnTo>
                  <a:lnTo>
                    <a:pt x="2407" y="49857"/>
                  </a:lnTo>
                  <a:lnTo>
                    <a:pt x="3001" y="49919"/>
                  </a:lnTo>
                  <a:lnTo>
                    <a:pt x="3626" y="49950"/>
                  </a:lnTo>
                  <a:lnTo>
                    <a:pt x="4282" y="49950"/>
                  </a:lnTo>
                  <a:lnTo>
                    <a:pt x="5001" y="49919"/>
                  </a:lnTo>
                  <a:lnTo>
                    <a:pt x="5751" y="49857"/>
                  </a:lnTo>
                  <a:lnTo>
                    <a:pt x="6533" y="49731"/>
                  </a:lnTo>
                  <a:lnTo>
                    <a:pt x="7314" y="49544"/>
                  </a:lnTo>
                  <a:lnTo>
                    <a:pt x="8127" y="49294"/>
                  </a:lnTo>
                  <a:lnTo>
                    <a:pt x="8127" y="1"/>
                  </a:lnTo>
                  <a:close/>
                </a:path>
              </a:pathLst>
            </a:custGeom>
            <a:solidFill>
              <a:srgbClr val="D4D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g1261575968a_1_6"/>
            <p:cNvSpPr/>
            <p:nvPr/>
          </p:nvSpPr>
          <p:spPr>
            <a:xfrm>
              <a:off x="5571000" y="3904464"/>
              <a:ext cx="422848" cy="366835"/>
            </a:xfrm>
            <a:custGeom>
              <a:rect b="b" l="l" r="r" t="t"/>
              <a:pathLst>
                <a:path extrusionOk="0" h="6534" w="8127">
                  <a:moveTo>
                    <a:pt x="0" y="0"/>
                  </a:moveTo>
                  <a:lnTo>
                    <a:pt x="0" y="5877"/>
                  </a:lnTo>
                  <a:lnTo>
                    <a:pt x="156" y="5939"/>
                  </a:lnTo>
                  <a:lnTo>
                    <a:pt x="656" y="6096"/>
                  </a:lnTo>
                  <a:lnTo>
                    <a:pt x="1407" y="6283"/>
                  </a:lnTo>
                  <a:lnTo>
                    <a:pt x="1875" y="6377"/>
                  </a:lnTo>
                  <a:lnTo>
                    <a:pt x="2407" y="6440"/>
                  </a:lnTo>
                  <a:lnTo>
                    <a:pt x="3001" y="6502"/>
                  </a:lnTo>
                  <a:lnTo>
                    <a:pt x="3626" y="6533"/>
                  </a:lnTo>
                  <a:lnTo>
                    <a:pt x="4282" y="6533"/>
                  </a:lnTo>
                  <a:lnTo>
                    <a:pt x="5001" y="6502"/>
                  </a:lnTo>
                  <a:lnTo>
                    <a:pt x="5751" y="6440"/>
                  </a:lnTo>
                  <a:lnTo>
                    <a:pt x="6533" y="6314"/>
                  </a:lnTo>
                  <a:lnTo>
                    <a:pt x="7314" y="6127"/>
                  </a:lnTo>
                  <a:lnTo>
                    <a:pt x="8127" y="5877"/>
                  </a:lnTo>
                  <a:lnTo>
                    <a:pt x="8127" y="0"/>
                  </a:lnTo>
                  <a:lnTo>
                    <a:pt x="8064" y="94"/>
                  </a:lnTo>
                  <a:lnTo>
                    <a:pt x="7971" y="188"/>
                  </a:lnTo>
                  <a:lnTo>
                    <a:pt x="7814" y="251"/>
                  </a:lnTo>
                  <a:lnTo>
                    <a:pt x="7439" y="407"/>
                  </a:lnTo>
                  <a:lnTo>
                    <a:pt x="6939" y="532"/>
                  </a:lnTo>
                  <a:lnTo>
                    <a:pt x="6345" y="657"/>
                  </a:lnTo>
                  <a:lnTo>
                    <a:pt x="5658" y="719"/>
                  </a:lnTo>
                  <a:lnTo>
                    <a:pt x="4876" y="782"/>
                  </a:lnTo>
                  <a:lnTo>
                    <a:pt x="4063" y="813"/>
                  </a:lnTo>
                  <a:lnTo>
                    <a:pt x="3251" y="782"/>
                  </a:lnTo>
                  <a:lnTo>
                    <a:pt x="2469" y="719"/>
                  </a:lnTo>
                  <a:lnTo>
                    <a:pt x="1782" y="657"/>
                  </a:lnTo>
                  <a:lnTo>
                    <a:pt x="1188" y="532"/>
                  </a:lnTo>
                  <a:lnTo>
                    <a:pt x="688" y="407"/>
                  </a:lnTo>
                  <a:lnTo>
                    <a:pt x="313" y="251"/>
                  </a:lnTo>
                  <a:lnTo>
                    <a:pt x="188" y="188"/>
                  </a:lnTo>
                  <a:lnTo>
                    <a:pt x="63" y="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DCD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g1261575968a_1_6"/>
            <p:cNvSpPr/>
            <p:nvPr/>
          </p:nvSpPr>
          <p:spPr>
            <a:xfrm>
              <a:off x="5571000" y="3774605"/>
              <a:ext cx="422848" cy="122896"/>
            </a:xfrm>
            <a:custGeom>
              <a:rect b="b" l="l" r="r" t="t"/>
              <a:pathLst>
                <a:path extrusionOk="0" h="2189" w="8127">
                  <a:moveTo>
                    <a:pt x="0" y="0"/>
                  </a:moveTo>
                  <a:lnTo>
                    <a:pt x="0" y="1501"/>
                  </a:lnTo>
                  <a:lnTo>
                    <a:pt x="156" y="1563"/>
                  </a:lnTo>
                  <a:lnTo>
                    <a:pt x="656" y="1720"/>
                  </a:lnTo>
                  <a:lnTo>
                    <a:pt x="1407" y="1907"/>
                  </a:lnTo>
                  <a:lnTo>
                    <a:pt x="1875" y="2001"/>
                  </a:lnTo>
                  <a:lnTo>
                    <a:pt x="2407" y="2063"/>
                  </a:lnTo>
                  <a:lnTo>
                    <a:pt x="3001" y="2126"/>
                  </a:lnTo>
                  <a:lnTo>
                    <a:pt x="3626" y="2188"/>
                  </a:lnTo>
                  <a:lnTo>
                    <a:pt x="4282" y="2188"/>
                  </a:lnTo>
                  <a:lnTo>
                    <a:pt x="5001" y="2157"/>
                  </a:lnTo>
                  <a:lnTo>
                    <a:pt x="5751" y="2063"/>
                  </a:lnTo>
                  <a:lnTo>
                    <a:pt x="6533" y="1938"/>
                  </a:lnTo>
                  <a:lnTo>
                    <a:pt x="7314" y="1751"/>
                  </a:lnTo>
                  <a:lnTo>
                    <a:pt x="8127" y="1501"/>
                  </a:lnTo>
                  <a:lnTo>
                    <a:pt x="8127" y="0"/>
                  </a:lnTo>
                  <a:lnTo>
                    <a:pt x="8064" y="94"/>
                  </a:lnTo>
                  <a:lnTo>
                    <a:pt x="7971" y="188"/>
                  </a:lnTo>
                  <a:lnTo>
                    <a:pt x="7814" y="250"/>
                  </a:lnTo>
                  <a:lnTo>
                    <a:pt x="7439" y="407"/>
                  </a:lnTo>
                  <a:lnTo>
                    <a:pt x="6939" y="532"/>
                  </a:lnTo>
                  <a:lnTo>
                    <a:pt x="6345" y="657"/>
                  </a:lnTo>
                  <a:lnTo>
                    <a:pt x="5658" y="719"/>
                  </a:lnTo>
                  <a:lnTo>
                    <a:pt x="4876" y="782"/>
                  </a:lnTo>
                  <a:lnTo>
                    <a:pt x="4063" y="813"/>
                  </a:lnTo>
                  <a:lnTo>
                    <a:pt x="3251" y="782"/>
                  </a:lnTo>
                  <a:lnTo>
                    <a:pt x="2469" y="719"/>
                  </a:lnTo>
                  <a:lnTo>
                    <a:pt x="1782" y="657"/>
                  </a:lnTo>
                  <a:lnTo>
                    <a:pt x="1188" y="532"/>
                  </a:lnTo>
                  <a:lnTo>
                    <a:pt x="688" y="407"/>
                  </a:lnTo>
                  <a:lnTo>
                    <a:pt x="313" y="250"/>
                  </a:lnTo>
                  <a:lnTo>
                    <a:pt x="188" y="188"/>
                  </a:lnTo>
                  <a:lnTo>
                    <a:pt x="63" y="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E8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g1261575968a_1_6"/>
            <p:cNvSpPr/>
            <p:nvPr/>
          </p:nvSpPr>
          <p:spPr>
            <a:xfrm>
              <a:off x="5655550" y="1605573"/>
              <a:ext cx="253750" cy="493156"/>
            </a:xfrm>
            <a:custGeom>
              <a:rect b="b" l="l" r="r" t="t"/>
              <a:pathLst>
                <a:path extrusionOk="0" h="8784" w="4877">
                  <a:moveTo>
                    <a:pt x="1313" y="0"/>
                  </a:moveTo>
                  <a:lnTo>
                    <a:pt x="0" y="4439"/>
                  </a:lnTo>
                  <a:lnTo>
                    <a:pt x="0" y="4439"/>
                  </a:lnTo>
                  <a:lnTo>
                    <a:pt x="2063" y="4251"/>
                  </a:lnTo>
                  <a:lnTo>
                    <a:pt x="938" y="8784"/>
                  </a:lnTo>
                  <a:lnTo>
                    <a:pt x="4877" y="2001"/>
                  </a:lnTo>
                  <a:lnTo>
                    <a:pt x="2626" y="2407"/>
                  </a:lnTo>
                  <a:lnTo>
                    <a:pt x="3595" y="0"/>
                  </a:lnTo>
                  <a:close/>
                </a:path>
              </a:pathLst>
            </a:custGeom>
            <a:solidFill>
              <a:srgbClr val="81E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g1261575968a_1_6"/>
            <p:cNvSpPr/>
            <p:nvPr/>
          </p:nvSpPr>
          <p:spPr>
            <a:xfrm>
              <a:off x="5571000" y="1417775"/>
              <a:ext cx="422848" cy="100102"/>
            </a:xfrm>
            <a:custGeom>
              <a:rect b="b" l="l" r="r" t="t"/>
              <a:pathLst>
                <a:path extrusionOk="0" h="1783" w="8127">
                  <a:moveTo>
                    <a:pt x="3251" y="1"/>
                  </a:moveTo>
                  <a:lnTo>
                    <a:pt x="2469" y="63"/>
                  </a:lnTo>
                  <a:lnTo>
                    <a:pt x="1782" y="126"/>
                  </a:lnTo>
                  <a:lnTo>
                    <a:pt x="1188" y="251"/>
                  </a:lnTo>
                  <a:lnTo>
                    <a:pt x="688" y="376"/>
                  </a:lnTo>
                  <a:lnTo>
                    <a:pt x="313" y="532"/>
                  </a:lnTo>
                  <a:lnTo>
                    <a:pt x="188" y="626"/>
                  </a:lnTo>
                  <a:lnTo>
                    <a:pt x="63" y="688"/>
                  </a:lnTo>
                  <a:lnTo>
                    <a:pt x="0" y="782"/>
                  </a:lnTo>
                  <a:lnTo>
                    <a:pt x="0" y="876"/>
                  </a:lnTo>
                  <a:lnTo>
                    <a:pt x="0" y="970"/>
                  </a:lnTo>
                  <a:lnTo>
                    <a:pt x="63" y="1063"/>
                  </a:lnTo>
                  <a:lnTo>
                    <a:pt x="188" y="1157"/>
                  </a:lnTo>
                  <a:lnTo>
                    <a:pt x="313" y="1220"/>
                  </a:lnTo>
                  <a:lnTo>
                    <a:pt x="688" y="1376"/>
                  </a:lnTo>
                  <a:lnTo>
                    <a:pt x="1188" y="1532"/>
                  </a:lnTo>
                  <a:lnTo>
                    <a:pt x="1782" y="1626"/>
                  </a:lnTo>
                  <a:lnTo>
                    <a:pt x="2469" y="1720"/>
                  </a:lnTo>
                  <a:lnTo>
                    <a:pt x="3251" y="1751"/>
                  </a:lnTo>
                  <a:lnTo>
                    <a:pt x="4063" y="1782"/>
                  </a:lnTo>
                  <a:lnTo>
                    <a:pt x="4876" y="1751"/>
                  </a:lnTo>
                  <a:lnTo>
                    <a:pt x="5658" y="1720"/>
                  </a:lnTo>
                  <a:lnTo>
                    <a:pt x="6345" y="1626"/>
                  </a:lnTo>
                  <a:lnTo>
                    <a:pt x="6939" y="1532"/>
                  </a:lnTo>
                  <a:lnTo>
                    <a:pt x="7439" y="1376"/>
                  </a:lnTo>
                  <a:lnTo>
                    <a:pt x="7814" y="1220"/>
                  </a:lnTo>
                  <a:lnTo>
                    <a:pt x="7971" y="1157"/>
                  </a:lnTo>
                  <a:lnTo>
                    <a:pt x="8064" y="1063"/>
                  </a:lnTo>
                  <a:lnTo>
                    <a:pt x="8127" y="970"/>
                  </a:lnTo>
                  <a:lnTo>
                    <a:pt x="8127" y="876"/>
                  </a:lnTo>
                  <a:lnTo>
                    <a:pt x="8127" y="782"/>
                  </a:lnTo>
                  <a:lnTo>
                    <a:pt x="8064" y="688"/>
                  </a:lnTo>
                  <a:lnTo>
                    <a:pt x="7971" y="626"/>
                  </a:lnTo>
                  <a:lnTo>
                    <a:pt x="7814" y="532"/>
                  </a:lnTo>
                  <a:lnTo>
                    <a:pt x="7439" y="376"/>
                  </a:lnTo>
                  <a:lnTo>
                    <a:pt x="6939" y="251"/>
                  </a:lnTo>
                  <a:lnTo>
                    <a:pt x="6345" y="126"/>
                  </a:lnTo>
                  <a:lnTo>
                    <a:pt x="5658" y="63"/>
                  </a:lnTo>
                  <a:lnTo>
                    <a:pt x="4876" y="1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g1261575968a_1_6"/>
            <p:cNvSpPr/>
            <p:nvPr/>
          </p:nvSpPr>
          <p:spPr>
            <a:xfrm>
              <a:off x="5650659" y="2253128"/>
              <a:ext cx="263532" cy="284306"/>
            </a:xfrm>
            <a:custGeom>
              <a:rect b="b" l="l" r="r" t="t"/>
              <a:pathLst>
                <a:path extrusionOk="0" h="5064" w="5065">
                  <a:moveTo>
                    <a:pt x="2532" y="0"/>
                  </a:moveTo>
                  <a:lnTo>
                    <a:pt x="2282" y="31"/>
                  </a:lnTo>
                  <a:lnTo>
                    <a:pt x="2032" y="63"/>
                  </a:lnTo>
                  <a:lnTo>
                    <a:pt x="1782" y="125"/>
                  </a:lnTo>
                  <a:lnTo>
                    <a:pt x="1563" y="188"/>
                  </a:lnTo>
                  <a:lnTo>
                    <a:pt x="1313" y="313"/>
                  </a:lnTo>
                  <a:lnTo>
                    <a:pt x="1126" y="438"/>
                  </a:lnTo>
                  <a:lnTo>
                    <a:pt x="938" y="594"/>
                  </a:lnTo>
                  <a:lnTo>
                    <a:pt x="751" y="750"/>
                  </a:lnTo>
                  <a:lnTo>
                    <a:pt x="595" y="938"/>
                  </a:lnTo>
                  <a:lnTo>
                    <a:pt x="438" y="1125"/>
                  </a:lnTo>
                  <a:lnTo>
                    <a:pt x="313" y="1344"/>
                  </a:lnTo>
                  <a:lnTo>
                    <a:pt x="188" y="1563"/>
                  </a:lnTo>
                  <a:lnTo>
                    <a:pt x="126" y="1782"/>
                  </a:lnTo>
                  <a:lnTo>
                    <a:pt x="63" y="2032"/>
                  </a:lnTo>
                  <a:lnTo>
                    <a:pt x="1" y="2282"/>
                  </a:lnTo>
                  <a:lnTo>
                    <a:pt x="1" y="2532"/>
                  </a:lnTo>
                  <a:lnTo>
                    <a:pt x="1" y="2813"/>
                  </a:lnTo>
                  <a:lnTo>
                    <a:pt x="63" y="3063"/>
                  </a:lnTo>
                  <a:lnTo>
                    <a:pt x="126" y="3282"/>
                  </a:lnTo>
                  <a:lnTo>
                    <a:pt x="188" y="3532"/>
                  </a:lnTo>
                  <a:lnTo>
                    <a:pt x="313" y="3751"/>
                  </a:lnTo>
                  <a:lnTo>
                    <a:pt x="438" y="3970"/>
                  </a:lnTo>
                  <a:lnTo>
                    <a:pt x="595" y="4157"/>
                  </a:lnTo>
                  <a:lnTo>
                    <a:pt x="751" y="4345"/>
                  </a:lnTo>
                  <a:lnTo>
                    <a:pt x="938" y="4501"/>
                  </a:lnTo>
                  <a:lnTo>
                    <a:pt x="1126" y="4626"/>
                  </a:lnTo>
                  <a:lnTo>
                    <a:pt x="1313" y="4783"/>
                  </a:lnTo>
                  <a:lnTo>
                    <a:pt x="1563" y="4876"/>
                  </a:lnTo>
                  <a:lnTo>
                    <a:pt x="1782" y="4970"/>
                  </a:lnTo>
                  <a:lnTo>
                    <a:pt x="2032" y="5033"/>
                  </a:lnTo>
                  <a:lnTo>
                    <a:pt x="2282" y="5064"/>
                  </a:lnTo>
                  <a:lnTo>
                    <a:pt x="2783" y="5064"/>
                  </a:lnTo>
                  <a:lnTo>
                    <a:pt x="3033" y="5033"/>
                  </a:lnTo>
                  <a:lnTo>
                    <a:pt x="3283" y="4970"/>
                  </a:lnTo>
                  <a:lnTo>
                    <a:pt x="3533" y="4876"/>
                  </a:lnTo>
                  <a:lnTo>
                    <a:pt x="3752" y="4783"/>
                  </a:lnTo>
                  <a:lnTo>
                    <a:pt x="3970" y="4626"/>
                  </a:lnTo>
                  <a:lnTo>
                    <a:pt x="4158" y="4501"/>
                  </a:lnTo>
                  <a:lnTo>
                    <a:pt x="4345" y="4345"/>
                  </a:lnTo>
                  <a:lnTo>
                    <a:pt x="4502" y="4157"/>
                  </a:lnTo>
                  <a:lnTo>
                    <a:pt x="4627" y="3970"/>
                  </a:lnTo>
                  <a:lnTo>
                    <a:pt x="4752" y="3751"/>
                  </a:lnTo>
                  <a:lnTo>
                    <a:pt x="4877" y="3532"/>
                  </a:lnTo>
                  <a:lnTo>
                    <a:pt x="4971" y="3282"/>
                  </a:lnTo>
                  <a:lnTo>
                    <a:pt x="5033" y="3063"/>
                  </a:lnTo>
                  <a:lnTo>
                    <a:pt x="5064" y="2813"/>
                  </a:lnTo>
                  <a:lnTo>
                    <a:pt x="5064" y="2532"/>
                  </a:lnTo>
                  <a:lnTo>
                    <a:pt x="5064" y="2282"/>
                  </a:lnTo>
                  <a:lnTo>
                    <a:pt x="5033" y="2032"/>
                  </a:lnTo>
                  <a:lnTo>
                    <a:pt x="4971" y="1782"/>
                  </a:lnTo>
                  <a:lnTo>
                    <a:pt x="4877" y="1563"/>
                  </a:lnTo>
                  <a:lnTo>
                    <a:pt x="4752" y="1344"/>
                  </a:lnTo>
                  <a:lnTo>
                    <a:pt x="4627" y="1125"/>
                  </a:lnTo>
                  <a:lnTo>
                    <a:pt x="4502" y="938"/>
                  </a:lnTo>
                  <a:lnTo>
                    <a:pt x="4345" y="750"/>
                  </a:lnTo>
                  <a:lnTo>
                    <a:pt x="4158" y="594"/>
                  </a:lnTo>
                  <a:lnTo>
                    <a:pt x="3970" y="438"/>
                  </a:lnTo>
                  <a:lnTo>
                    <a:pt x="3752" y="313"/>
                  </a:lnTo>
                  <a:lnTo>
                    <a:pt x="3533" y="188"/>
                  </a:lnTo>
                  <a:lnTo>
                    <a:pt x="3283" y="125"/>
                  </a:lnTo>
                  <a:lnTo>
                    <a:pt x="3033" y="63"/>
                  </a:lnTo>
                  <a:lnTo>
                    <a:pt x="2783" y="31"/>
                  </a:lnTo>
                  <a:lnTo>
                    <a:pt x="2532" y="0"/>
                  </a:ln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g1261575968a_1_6"/>
            <p:cNvSpPr/>
            <p:nvPr/>
          </p:nvSpPr>
          <p:spPr>
            <a:xfrm>
              <a:off x="5668558" y="2272441"/>
              <a:ext cx="227735" cy="245736"/>
            </a:xfrm>
            <a:custGeom>
              <a:rect b="b" l="l" r="r" t="t"/>
              <a:pathLst>
                <a:path extrusionOk="0" h="4377" w="4377">
                  <a:moveTo>
                    <a:pt x="2188" y="0"/>
                  </a:moveTo>
                  <a:lnTo>
                    <a:pt x="1970" y="31"/>
                  </a:lnTo>
                  <a:lnTo>
                    <a:pt x="1751" y="63"/>
                  </a:lnTo>
                  <a:lnTo>
                    <a:pt x="1532" y="94"/>
                  </a:lnTo>
                  <a:lnTo>
                    <a:pt x="1345" y="188"/>
                  </a:lnTo>
                  <a:lnTo>
                    <a:pt x="1157" y="281"/>
                  </a:lnTo>
                  <a:lnTo>
                    <a:pt x="969" y="375"/>
                  </a:lnTo>
                  <a:lnTo>
                    <a:pt x="813" y="500"/>
                  </a:lnTo>
                  <a:lnTo>
                    <a:pt x="657" y="656"/>
                  </a:lnTo>
                  <a:lnTo>
                    <a:pt x="501" y="813"/>
                  </a:lnTo>
                  <a:lnTo>
                    <a:pt x="376" y="969"/>
                  </a:lnTo>
                  <a:lnTo>
                    <a:pt x="282" y="1157"/>
                  </a:lnTo>
                  <a:lnTo>
                    <a:pt x="188" y="1344"/>
                  </a:lnTo>
                  <a:lnTo>
                    <a:pt x="94" y="1532"/>
                  </a:lnTo>
                  <a:lnTo>
                    <a:pt x="63" y="1750"/>
                  </a:lnTo>
                  <a:lnTo>
                    <a:pt x="32" y="1969"/>
                  </a:lnTo>
                  <a:lnTo>
                    <a:pt x="0" y="2188"/>
                  </a:lnTo>
                  <a:lnTo>
                    <a:pt x="32" y="2407"/>
                  </a:lnTo>
                  <a:lnTo>
                    <a:pt x="63" y="2626"/>
                  </a:lnTo>
                  <a:lnTo>
                    <a:pt x="94" y="2844"/>
                  </a:lnTo>
                  <a:lnTo>
                    <a:pt x="188" y="3032"/>
                  </a:lnTo>
                  <a:lnTo>
                    <a:pt x="282" y="3251"/>
                  </a:lnTo>
                  <a:lnTo>
                    <a:pt x="376" y="3407"/>
                  </a:lnTo>
                  <a:lnTo>
                    <a:pt x="501" y="3595"/>
                  </a:lnTo>
                  <a:lnTo>
                    <a:pt x="657" y="3751"/>
                  </a:lnTo>
                  <a:lnTo>
                    <a:pt x="813" y="3876"/>
                  </a:lnTo>
                  <a:lnTo>
                    <a:pt x="969" y="4001"/>
                  </a:lnTo>
                  <a:lnTo>
                    <a:pt x="1157" y="4126"/>
                  </a:lnTo>
                  <a:lnTo>
                    <a:pt x="1345" y="4220"/>
                  </a:lnTo>
                  <a:lnTo>
                    <a:pt x="1532" y="4282"/>
                  </a:lnTo>
                  <a:lnTo>
                    <a:pt x="1751" y="4345"/>
                  </a:lnTo>
                  <a:lnTo>
                    <a:pt x="1970" y="4376"/>
                  </a:lnTo>
                  <a:lnTo>
                    <a:pt x="2407" y="4376"/>
                  </a:lnTo>
                  <a:lnTo>
                    <a:pt x="2626" y="4345"/>
                  </a:lnTo>
                  <a:lnTo>
                    <a:pt x="2845" y="4282"/>
                  </a:lnTo>
                  <a:lnTo>
                    <a:pt x="3032" y="4220"/>
                  </a:lnTo>
                  <a:lnTo>
                    <a:pt x="3220" y="4126"/>
                  </a:lnTo>
                  <a:lnTo>
                    <a:pt x="3408" y="4001"/>
                  </a:lnTo>
                  <a:lnTo>
                    <a:pt x="3595" y="3876"/>
                  </a:lnTo>
                  <a:lnTo>
                    <a:pt x="3751" y="3751"/>
                  </a:lnTo>
                  <a:lnTo>
                    <a:pt x="3876" y="3595"/>
                  </a:lnTo>
                  <a:lnTo>
                    <a:pt x="4001" y="3407"/>
                  </a:lnTo>
                  <a:lnTo>
                    <a:pt x="4126" y="3251"/>
                  </a:lnTo>
                  <a:lnTo>
                    <a:pt x="4220" y="3032"/>
                  </a:lnTo>
                  <a:lnTo>
                    <a:pt x="4283" y="2844"/>
                  </a:lnTo>
                  <a:lnTo>
                    <a:pt x="4345" y="2626"/>
                  </a:lnTo>
                  <a:lnTo>
                    <a:pt x="4376" y="2407"/>
                  </a:lnTo>
                  <a:lnTo>
                    <a:pt x="4376" y="2188"/>
                  </a:lnTo>
                  <a:lnTo>
                    <a:pt x="4376" y="1969"/>
                  </a:lnTo>
                  <a:lnTo>
                    <a:pt x="4345" y="1750"/>
                  </a:lnTo>
                  <a:lnTo>
                    <a:pt x="4283" y="1532"/>
                  </a:lnTo>
                  <a:lnTo>
                    <a:pt x="4220" y="1344"/>
                  </a:lnTo>
                  <a:lnTo>
                    <a:pt x="4126" y="1157"/>
                  </a:lnTo>
                  <a:lnTo>
                    <a:pt x="4001" y="969"/>
                  </a:lnTo>
                  <a:lnTo>
                    <a:pt x="3876" y="813"/>
                  </a:lnTo>
                  <a:lnTo>
                    <a:pt x="3751" y="656"/>
                  </a:lnTo>
                  <a:lnTo>
                    <a:pt x="3595" y="500"/>
                  </a:lnTo>
                  <a:lnTo>
                    <a:pt x="3408" y="375"/>
                  </a:lnTo>
                  <a:lnTo>
                    <a:pt x="3220" y="281"/>
                  </a:lnTo>
                  <a:lnTo>
                    <a:pt x="3032" y="188"/>
                  </a:lnTo>
                  <a:lnTo>
                    <a:pt x="2845" y="94"/>
                  </a:lnTo>
                  <a:lnTo>
                    <a:pt x="2626" y="63"/>
                  </a:lnTo>
                  <a:lnTo>
                    <a:pt x="2407" y="31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g1261575968a_1_6"/>
            <p:cNvSpPr/>
            <p:nvPr/>
          </p:nvSpPr>
          <p:spPr>
            <a:xfrm>
              <a:off x="5756386" y="2179412"/>
              <a:ext cx="50469" cy="1561884"/>
            </a:xfrm>
            <a:custGeom>
              <a:rect b="b" l="l" r="r" t="t"/>
              <a:pathLst>
                <a:path extrusionOk="0" h="27820" w="970">
                  <a:moveTo>
                    <a:pt x="375" y="0"/>
                  </a:moveTo>
                  <a:lnTo>
                    <a:pt x="219" y="32"/>
                  </a:lnTo>
                  <a:lnTo>
                    <a:pt x="94" y="125"/>
                  </a:lnTo>
                  <a:lnTo>
                    <a:pt x="32" y="250"/>
                  </a:lnTo>
                  <a:lnTo>
                    <a:pt x="0" y="407"/>
                  </a:lnTo>
                  <a:lnTo>
                    <a:pt x="0" y="27413"/>
                  </a:lnTo>
                  <a:lnTo>
                    <a:pt x="32" y="27569"/>
                  </a:lnTo>
                  <a:lnTo>
                    <a:pt x="94" y="27694"/>
                  </a:lnTo>
                  <a:lnTo>
                    <a:pt x="219" y="27788"/>
                  </a:lnTo>
                  <a:lnTo>
                    <a:pt x="375" y="27820"/>
                  </a:lnTo>
                  <a:lnTo>
                    <a:pt x="563" y="27820"/>
                  </a:lnTo>
                  <a:lnTo>
                    <a:pt x="719" y="27788"/>
                  </a:lnTo>
                  <a:lnTo>
                    <a:pt x="844" y="27694"/>
                  </a:lnTo>
                  <a:lnTo>
                    <a:pt x="938" y="27569"/>
                  </a:lnTo>
                  <a:lnTo>
                    <a:pt x="969" y="27413"/>
                  </a:lnTo>
                  <a:lnTo>
                    <a:pt x="969" y="407"/>
                  </a:lnTo>
                  <a:lnTo>
                    <a:pt x="938" y="250"/>
                  </a:lnTo>
                  <a:lnTo>
                    <a:pt x="844" y="125"/>
                  </a:lnTo>
                  <a:lnTo>
                    <a:pt x="719" y="3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g1261575968a_1_6"/>
            <p:cNvSpPr/>
            <p:nvPr/>
          </p:nvSpPr>
          <p:spPr>
            <a:xfrm>
              <a:off x="5689682" y="2110973"/>
              <a:ext cx="182209" cy="361558"/>
            </a:xfrm>
            <a:custGeom>
              <a:rect b="b" l="l" r="r" t="t"/>
              <a:pathLst>
                <a:path extrusionOk="0" h="6440" w="3502">
                  <a:moveTo>
                    <a:pt x="1439" y="0"/>
                  </a:moveTo>
                  <a:lnTo>
                    <a:pt x="1126" y="63"/>
                  </a:lnTo>
                  <a:lnTo>
                    <a:pt x="813" y="157"/>
                  </a:lnTo>
                  <a:lnTo>
                    <a:pt x="563" y="313"/>
                  </a:lnTo>
                  <a:lnTo>
                    <a:pt x="345" y="469"/>
                  </a:lnTo>
                  <a:lnTo>
                    <a:pt x="157" y="688"/>
                  </a:lnTo>
                  <a:lnTo>
                    <a:pt x="63" y="876"/>
                  </a:lnTo>
                  <a:lnTo>
                    <a:pt x="32" y="1001"/>
                  </a:lnTo>
                  <a:lnTo>
                    <a:pt x="1" y="1094"/>
                  </a:lnTo>
                  <a:lnTo>
                    <a:pt x="63" y="2188"/>
                  </a:lnTo>
                  <a:lnTo>
                    <a:pt x="220" y="3970"/>
                  </a:lnTo>
                  <a:lnTo>
                    <a:pt x="407" y="6439"/>
                  </a:lnTo>
                  <a:lnTo>
                    <a:pt x="3095" y="6439"/>
                  </a:lnTo>
                  <a:lnTo>
                    <a:pt x="3283" y="3970"/>
                  </a:lnTo>
                  <a:lnTo>
                    <a:pt x="3439" y="2188"/>
                  </a:lnTo>
                  <a:lnTo>
                    <a:pt x="3502" y="1094"/>
                  </a:lnTo>
                  <a:lnTo>
                    <a:pt x="3470" y="1001"/>
                  </a:lnTo>
                  <a:lnTo>
                    <a:pt x="3439" y="876"/>
                  </a:lnTo>
                  <a:lnTo>
                    <a:pt x="3345" y="688"/>
                  </a:lnTo>
                  <a:lnTo>
                    <a:pt x="3158" y="469"/>
                  </a:lnTo>
                  <a:lnTo>
                    <a:pt x="2939" y="313"/>
                  </a:lnTo>
                  <a:lnTo>
                    <a:pt x="2689" y="157"/>
                  </a:lnTo>
                  <a:lnTo>
                    <a:pt x="2376" y="63"/>
                  </a:lnTo>
                  <a:lnTo>
                    <a:pt x="2064" y="0"/>
                  </a:lnTo>
                  <a:lnTo>
                    <a:pt x="1751" y="32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4071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g1261575968a_1_6"/>
            <p:cNvSpPr/>
            <p:nvPr/>
          </p:nvSpPr>
          <p:spPr>
            <a:xfrm>
              <a:off x="5762890" y="2200465"/>
              <a:ext cx="35849" cy="87807"/>
            </a:xfrm>
            <a:custGeom>
              <a:rect b="b" l="l" r="r" t="t"/>
              <a:pathLst>
                <a:path extrusionOk="0" h="1564" w="689">
                  <a:moveTo>
                    <a:pt x="0" y="0"/>
                  </a:moveTo>
                  <a:lnTo>
                    <a:pt x="0" y="1563"/>
                  </a:lnTo>
                  <a:lnTo>
                    <a:pt x="688" y="1563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CEE8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g1261575968a_1_6"/>
            <p:cNvSpPr/>
            <p:nvPr/>
          </p:nvSpPr>
          <p:spPr>
            <a:xfrm>
              <a:off x="5762890" y="2303993"/>
              <a:ext cx="35849" cy="24647"/>
            </a:xfrm>
            <a:custGeom>
              <a:rect b="b" l="l" r="r" t="t"/>
              <a:pathLst>
                <a:path extrusionOk="0" h="439" w="689">
                  <a:moveTo>
                    <a:pt x="0" y="1"/>
                  </a:moveTo>
                  <a:lnTo>
                    <a:pt x="0" y="438"/>
                  </a:lnTo>
                  <a:lnTo>
                    <a:pt x="688" y="438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CEE8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g1261575968a_1_6"/>
            <p:cNvSpPr/>
            <p:nvPr/>
          </p:nvSpPr>
          <p:spPr>
            <a:xfrm>
              <a:off x="5762890" y="2342620"/>
              <a:ext cx="35849" cy="24590"/>
            </a:xfrm>
            <a:custGeom>
              <a:rect b="b" l="l" r="r" t="t"/>
              <a:pathLst>
                <a:path extrusionOk="0" h="438" w="689">
                  <a:moveTo>
                    <a:pt x="0" y="0"/>
                  </a:moveTo>
                  <a:lnTo>
                    <a:pt x="0" y="438"/>
                  </a:lnTo>
                  <a:lnTo>
                    <a:pt x="688" y="438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CEE8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g1261575968a_1_6"/>
          <p:cNvGrpSpPr/>
          <p:nvPr/>
        </p:nvGrpSpPr>
        <p:grpSpPr>
          <a:xfrm>
            <a:off x="506402" y="1348326"/>
            <a:ext cx="283458" cy="283458"/>
            <a:chOff x="1492675" y="2620775"/>
            <a:chExt cx="481825" cy="481825"/>
          </a:xfrm>
        </p:grpSpPr>
        <p:sp>
          <p:nvSpPr>
            <p:cNvPr id="325" name="Google Shape;325;g1261575968a_1_6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6" name="Google Shape;326;g1261575968a_1_6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27" name="Google Shape;327;g1261575968a_1_6"/>
          <p:cNvGrpSpPr/>
          <p:nvPr/>
        </p:nvGrpSpPr>
        <p:grpSpPr>
          <a:xfrm>
            <a:off x="8223739" y="3251545"/>
            <a:ext cx="447948" cy="407057"/>
            <a:chOff x="5024749" y="1645549"/>
            <a:chExt cx="595200" cy="595200"/>
          </a:xfrm>
        </p:grpSpPr>
        <p:sp>
          <p:nvSpPr>
            <p:cNvPr id="328" name="Google Shape;328;g1261575968a_1_6"/>
            <p:cNvSpPr/>
            <p:nvPr/>
          </p:nvSpPr>
          <p:spPr>
            <a:xfrm>
              <a:off x="5206028" y="1780364"/>
              <a:ext cx="232540" cy="318326"/>
            </a:xfrm>
            <a:custGeom>
              <a:rect b="b" l="l" r="r" t="t"/>
              <a:pathLst>
                <a:path extrusionOk="0" h="2783" w="2033">
                  <a:moveTo>
                    <a:pt x="501" y="0"/>
                  </a:moveTo>
                  <a:lnTo>
                    <a:pt x="438" y="63"/>
                  </a:lnTo>
                  <a:lnTo>
                    <a:pt x="407" y="126"/>
                  </a:lnTo>
                  <a:lnTo>
                    <a:pt x="376" y="188"/>
                  </a:lnTo>
                  <a:lnTo>
                    <a:pt x="376" y="1157"/>
                  </a:lnTo>
                  <a:lnTo>
                    <a:pt x="0" y="1157"/>
                  </a:lnTo>
                  <a:lnTo>
                    <a:pt x="0" y="1313"/>
                  </a:lnTo>
                  <a:lnTo>
                    <a:pt x="0" y="1782"/>
                  </a:lnTo>
                  <a:lnTo>
                    <a:pt x="0" y="1970"/>
                  </a:lnTo>
                  <a:lnTo>
                    <a:pt x="63" y="2157"/>
                  </a:lnTo>
                  <a:lnTo>
                    <a:pt x="157" y="2345"/>
                  </a:lnTo>
                  <a:lnTo>
                    <a:pt x="282" y="2501"/>
                  </a:lnTo>
                  <a:lnTo>
                    <a:pt x="438" y="2626"/>
                  </a:lnTo>
                  <a:lnTo>
                    <a:pt x="626" y="2720"/>
                  </a:lnTo>
                  <a:lnTo>
                    <a:pt x="813" y="2782"/>
                  </a:lnTo>
                  <a:lnTo>
                    <a:pt x="1219" y="2782"/>
                  </a:lnTo>
                  <a:lnTo>
                    <a:pt x="1407" y="2720"/>
                  </a:lnTo>
                  <a:lnTo>
                    <a:pt x="1595" y="2626"/>
                  </a:lnTo>
                  <a:lnTo>
                    <a:pt x="1751" y="2501"/>
                  </a:lnTo>
                  <a:lnTo>
                    <a:pt x="1876" y="2345"/>
                  </a:lnTo>
                  <a:lnTo>
                    <a:pt x="1970" y="2157"/>
                  </a:lnTo>
                  <a:lnTo>
                    <a:pt x="2001" y="1970"/>
                  </a:lnTo>
                  <a:lnTo>
                    <a:pt x="2032" y="1782"/>
                  </a:lnTo>
                  <a:lnTo>
                    <a:pt x="2032" y="1313"/>
                  </a:lnTo>
                  <a:lnTo>
                    <a:pt x="2032" y="1157"/>
                  </a:lnTo>
                  <a:lnTo>
                    <a:pt x="1563" y="1157"/>
                  </a:lnTo>
                  <a:lnTo>
                    <a:pt x="1563" y="188"/>
                  </a:lnTo>
                  <a:lnTo>
                    <a:pt x="1563" y="126"/>
                  </a:lnTo>
                  <a:lnTo>
                    <a:pt x="1532" y="63"/>
                  </a:lnTo>
                  <a:lnTo>
                    <a:pt x="1470" y="0"/>
                  </a:lnTo>
                  <a:lnTo>
                    <a:pt x="1313" y="0"/>
                  </a:lnTo>
                  <a:lnTo>
                    <a:pt x="1251" y="63"/>
                  </a:lnTo>
                  <a:lnTo>
                    <a:pt x="1219" y="126"/>
                  </a:lnTo>
                  <a:lnTo>
                    <a:pt x="1188" y="188"/>
                  </a:lnTo>
                  <a:lnTo>
                    <a:pt x="1188" y="1157"/>
                  </a:lnTo>
                  <a:lnTo>
                    <a:pt x="782" y="1157"/>
                  </a:lnTo>
                  <a:lnTo>
                    <a:pt x="782" y="188"/>
                  </a:lnTo>
                  <a:lnTo>
                    <a:pt x="751" y="126"/>
                  </a:lnTo>
                  <a:lnTo>
                    <a:pt x="719" y="63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rgbClr val="03C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g1261575968a_1_6"/>
            <p:cNvSpPr/>
            <p:nvPr/>
          </p:nvSpPr>
          <p:spPr>
            <a:xfrm>
              <a:off x="5024749" y="1645549"/>
              <a:ext cx="595200" cy="595200"/>
            </a:xfrm>
            <a:prstGeom prst="ellipse">
              <a:avLst/>
            </a:prstGeom>
            <a:noFill/>
            <a:ln cap="flat" cmpd="sng" w="76200">
              <a:solidFill>
                <a:srgbClr val="03C8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g1261575968a_1_6"/>
          <p:cNvGrpSpPr/>
          <p:nvPr/>
        </p:nvGrpSpPr>
        <p:grpSpPr>
          <a:xfrm>
            <a:off x="442364" y="2232420"/>
            <a:ext cx="447948" cy="458840"/>
            <a:chOff x="5024749" y="2869674"/>
            <a:chExt cx="595200" cy="595200"/>
          </a:xfrm>
        </p:grpSpPr>
        <p:sp>
          <p:nvSpPr>
            <p:cNvPr id="331" name="Google Shape;331;g1261575968a_1_6"/>
            <p:cNvSpPr/>
            <p:nvPr/>
          </p:nvSpPr>
          <p:spPr>
            <a:xfrm>
              <a:off x="5024749" y="2869674"/>
              <a:ext cx="595200" cy="595200"/>
            </a:xfrm>
            <a:prstGeom prst="ellipse">
              <a:avLst/>
            </a:prstGeom>
            <a:noFill/>
            <a:ln cap="flat" cmpd="sng" w="76200">
              <a:solidFill>
                <a:srgbClr val="FD871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g1261575968a_1_6"/>
            <p:cNvSpPr/>
            <p:nvPr/>
          </p:nvSpPr>
          <p:spPr>
            <a:xfrm>
              <a:off x="5206075" y="2982749"/>
              <a:ext cx="278643" cy="383600"/>
            </a:xfrm>
            <a:custGeom>
              <a:rect b="b" l="l" r="r" t="t"/>
              <a:pathLst>
                <a:path extrusionOk="0" h="2815" w="2033">
                  <a:moveTo>
                    <a:pt x="376" y="1"/>
                  </a:moveTo>
                  <a:lnTo>
                    <a:pt x="1" y="1501"/>
                  </a:lnTo>
                  <a:lnTo>
                    <a:pt x="845" y="1501"/>
                  </a:lnTo>
                  <a:lnTo>
                    <a:pt x="251" y="2814"/>
                  </a:lnTo>
                  <a:lnTo>
                    <a:pt x="2032" y="814"/>
                  </a:lnTo>
                  <a:lnTo>
                    <a:pt x="1095" y="876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FD87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g1261575968a_1_6"/>
          <p:cNvGrpSpPr/>
          <p:nvPr/>
        </p:nvGrpSpPr>
        <p:grpSpPr>
          <a:xfrm>
            <a:off x="989050" y="3958174"/>
            <a:ext cx="1916550" cy="889715"/>
            <a:chOff x="1012775" y="3269724"/>
            <a:chExt cx="1916550" cy="889715"/>
          </a:xfrm>
        </p:grpSpPr>
        <p:sp>
          <p:nvSpPr>
            <p:cNvPr id="334" name="Google Shape;334;g1261575968a_1_6"/>
            <p:cNvSpPr txBox="1"/>
            <p:nvPr/>
          </p:nvSpPr>
          <p:spPr>
            <a:xfrm>
              <a:off x="1044725" y="3269724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D50808"/>
                  </a:solidFill>
                  <a:latin typeface="Fira Sans"/>
                  <a:ea typeface="Fira Sans"/>
                  <a:cs typeface="Fira Sans"/>
                  <a:sym typeface="Fira Sans"/>
                </a:rPr>
                <a:t>Number of Seats</a:t>
              </a:r>
              <a:endParaRPr b="1">
                <a:solidFill>
                  <a:srgbClr val="D50808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35" name="Google Shape;335;g1261575968a_1_6"/>
            <p:cNvSpPr txBox="1"/>
            <p:nvPr/>
          </p:nvSpPr>
          <p:spPr>
            <a:xfrm>
              <a:off x="1012775" y="3656939"/>
              <a:ext cx="1884600" cy="5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The </a:t>
              </a: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maximum number of people the can contain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36" name="Google Shape;336;g1261575968a_1_6"/>
          <p:cNvSpPr/>
          <p:nvPr/>
        </p:nvSpPr>
        <p:spPr>
          <a:xfrm>
            <a:off x="430588" y="4173637"/>
            <a:ext cx="482424" cy="458801"/>
          </a:xfrm>
          <a:custGeom>
            <a:rect b="b" l="l" r="r" t="t"/>
            <a:pathLst>
              <a:path extrusionOk="0" h="19563" w="19563">
                <a:moveTo>
                  <a:pt x="9787" y="1"/>
                </a:moveTo>
                <a:cubicBezTo>
                  <a:pt x="4382" y="1"/>
                  <a:pt x="0" y="4382"/>
                  <a:pt x="0" y="9788"/>
                </a:cubicBezTo>
                <a:cubicBezTo>
                  <a:pt x="0" y="15181"/>
                  <a:pt x="4382" y="19563"/>
                  <a:pt x="9787" y="19563"/>
                </a:cubicBezTo>
                <a:cubicBezTo>
                  <a:pt x="15181" y="19563"/>
                  <a:pt x="19562" y="15181"/>
                  <a:pt x="19562" y="9788"/>
                </a:cubicBezTo>
                <a:cubicBezTo>
                  <a:pt x="19562" y="4382"/>
                  <a:pt x="15181" y="1"/>
                  <a:pt x="9787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337" name="Google Shape;337;g1261575968a_1_6"/>
          <p:cNvGrpSpPr/>
          <p:nvPr/>
        </p:nvGrpSpPr>
        <p:grpSpPr>
          <a:xfrm>
            <a:off x="530065" y="4270753"/>
            <a:ext cx="283458" cy="264562"/>
            <a:chOff x="1492675" y="4420975"/>
            <a:chExt cx="481825" cy="438525"/>
          </a:xfrm>
        </p:grpSpPr>
        <p:sp>
          <p:nvSpPr>
            <p:cNvPr id="338" name="Google Shape;338;g1261575968a_1_6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9" name="Google Shape;339;g1261575968a_1_6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" name="Google Shape;340;g1261575968a_1_6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" name="Google Shape;341;g1261575968a_1_6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2" name="Google Shape;342;g1261575968a_1_6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3" name="Google Shape;343;g1261575968a_1_6"/>
          <p:cNvGrpSpPr/>
          <p:nvPr/>
        </p:nvGrpSpPr>
        <p:grpSpPr>
          <a:xfrm>
            <a:off x="6230788" y="3969286"/>
            <a:ext cx="1897416" cy="878603"/>
            <a:chOff x="6228588" y="3245711"/>
            <a:chExt cx="1897416" cy="878603"/>
          </a:xfrm>
        </p:grpSpPr>
        <p:sp>
          <p:nvSpPr>
            <p:cNvPr id="344" name="Google Shape;344;g1261575968a_1_6"/>
            <p:cNvSpPr txBox="1"/>
            <p:nvPr/>
          </p:nvSpPr>
          <p:spPr>
            <a:xfrm>
              <a:off x="6228588" y="3245711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59BD2F"/>
                  </a:solidFill>
                  <a:latin typeface="Fira Sans"/>
                  <a:ea typeface="Fira Sans"/>
                  <a:cs typeface="Fira Sans"/>
                  <a:sym typeface="Fira Sans"/>
                </a:rPr>
                <a:t>Range</a:t>
              </a:r>
              <a:endParaRPr b="1">
                <a:solidFill>
                  <a:srgbClr val="59BD2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45" name="Google Shape;345;g1261575968a_1_6"/>
            <p:cNvSpPr txBox="1"/>
            <p:nvPr/>
          </p:nvSpPr>
          <p:spPr>
            <a:xfrm>
              <a:off x="6241403" y="3621814"/>
              <a:ext cx="1884600" cy="50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/>
                  <a:ea typeface="Roboto"/>
                  <a:cs typeface="Roboto"/>
                  <a:sym typeface="Roboto"/>
                </a:rPr>
                <a:t>The distance car can travel when its fully charged </a:t>
              </a:r>
              <a:r>
                <a:rPr lang="en-US" sz="1200">
                  <a:solidFill>
                    <a:srgbClr val="59BD2F"/>
                  </a:solidFill>
                  <a:latin typeface="Roboto"/>
                  <a:ea typeface="Roboto"/>
                  <a:cs typeface="Roboto"/>
                  <a:sym typeface="Roboto"/>
                </a:rPr>
                <a:t>[km]</a:t>
              </a:r>
              <a:endParaRPr sz="1200">
                <a:solidFill>
                  <a:srgbClr val="59BD2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6" name="Google Shape;346;g1261575968a_1_6"/>
          <p:cNvSpPr/>
          <p:nvPr/>
        </p:nvSpPr>
        <p:spPr>
          <a:xfrm>
            <a:off x="8223654" y="4270754"/>
            <a:ext cx="482424" cy="482424"/>
          </a:xfrm>
          <a:custGeom>
            <a:rect b="b" l="l" r="r" t="t"/>
            <a:pathLst>
              <a:path extrusionOk="0" h="19563" w="19563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rgbClr val="59BD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47" name="Google Shape;347;g1261575968a_1_6"/>
          <p:cNvSpPr/>
          <p:nvPr/>
        </p:nvSpPr>
        <p:spPr>
          <a:xfrm>
            <a:off x="8323133" y="4380752"/>
            <a:ext cx="283458" cy="255127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"/>
          <p:cNvSpPr txBox="1"/>
          <p:nvPr>
            <p:ph type="title"/>
          </p:nvPr>
        </p:nvSpPr>
        <p:spPr>
          <a:xfrm>
            <a:off x="457200" y="147654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C</a:t>
            </a:r>
            <a:r>
              <a:rPr lang="en-US"/>
              <a:t>ar Manufacturers </a:t>
            </a:r>
            <a:r>
              <a:rPr lang="en-US"/>
              <a:t>Word Cloud</a:t>
            </a:r>
            <a:endParaRPr/>
          </a:p>
        </p:txBody>
      </p:sp>
      <p:pic>
        <p:nvPicPr>
          <p:cNvPr id="353" name="Google Shape;35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1925" y="835825"/>
            <a:ext cx="6477649" cy="400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2636a207a9_2_13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Histogram Matrix</a:t>
            </a:r>
            <a:endParaRPr/>
          </a:p>
        </p:txBody>
      </p:sp>
      <p:pic>
        <p:nvPicPr>
          <p:cNvPr id="359" name="Google Shape;359;g12636a207a9_2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789" y="1063375"/>
            <a:ext cx="6614429" cy="40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26312ed2eb_2_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Scatterplot Matrix</a:t>
            </a:r>
            <a:endParaRPr/>
          </a:p>
        </p:txBody>
      </p:sp>
      <p:pic>
        <p:nvPicPr>
          <p:cNvPr id="365" name="Google Shape;365;g126312ed2eb_2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974" y="1063375"/>
            <a:ext cx="6532049" cy="408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Correlation Matrix</a:t>
            </a:r>
            <a:endParaRPr/>
          </a:p>
        </p:txBody>
      </p:sp>
      <p:pic>
        <p:nvPicPr>
          <p:cNvPr id="371" name="Google Shape;37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7725" y="1063375"/>
            <a:ext cx="4408561" cy="40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8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/>
              <a:t>Full (Untransformed) Model Diagnostics</a:t>
            </a:r>
            <a:endParaRPr/>
          </a:p>
        </p:txBody>
      </p:sp>
      <p:sp>
        <p:nvSpPr>
          <p:cNvPr id="377" name="Google Shape;377;p8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 Shapiro-Wilk normality test</a:t>
            </a:r>
            <a:br>
              <a:rPr lang="en-US" sz="10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data:  .</a:t>
            </a:r>
            <a:br>
              <a:rPr lang="en-US" sz="10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</a:t>
            </a: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W = 0.9337, p-value = 1.214e-05</a:t>
            </a:r>
            <a:endParaRPr sz="1000"/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 studentized Breusch-Pagan test</a:t>
            </a:r>
            <a:br>
              <a:rPr lang="en-US" sz="10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data:  .</a:t>
            </a:r>
            <a:br>
              <a:rPr lang="en-US" sz="10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</a:t>
            </a: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BP = 23.443, df = 9, p-value = 0.005274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Coefficients: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                         Estimate Std. Error t value Pr(&gt;|t|)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(Intercept)            -1.536e+05  2.185e+04  -7.029 1.62e-10 ***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battery_capacity       -1.061e+03  2.970e+02  -3.572 0.000520 ***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Range                   2.550e+02  6.269e+01   4.068 8.75e-05 ***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Acceleration            6.742e+02  1.107e+03   0.609 0.543590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TopSpeed                4.711e+02  5.054e+01   9.322 1.06e-15 ***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Efficiency              6.790e+02  1.183e+02   5.738 8.02e-08 ***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FastChargeSpeed         7.794e-01  7.439e+00   0.105 0.916746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NumberofSeats          -6.499e+03  1.621e+03  -4.009 0.000109 ***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DriveFront Wheel Drive  3.247e+03  4.779e+03   0.679 0.498349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DriveRear Wheel Drive  -4.992e+03  3.922e+03  -1.273 0.205676   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  <a:p>
            <a:pPr indent="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000">
                <a:latin typeface="Courier"/>
                <a:ea typeface="Courier"/>
                <a:cs typeface="Courier"/>
                <a:sym typeface="Courier"/>
              </a:rPr>
              <a:t>## Multiple R-squared:  0.8504,	Adjusted R-squared:  0.8386 </a:t>
            </a:r>
            <a:endParaRPr sz="1000"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ctric Car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1E552"/>
      </a:accent1>
      <a:accent2>
        <a:srgbClr val="59BD2F"/>
      </a:accent2>
      <a:accent3>
        <a:srgbClr val="03C8DF"/>
      </a:accent3>
      <a:accent4>
        <a:srgbClr val="029BD8"/>
      </a:accent4>
      <a:accent5>
        <a:srgbClr val="FFDA00"/>
      </a:accent5>
      <a:accent6>
        <a:srgbClr val="FD8714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2022-04-26T19:23:12Z</dcterms:created>
  <dc:creator>Group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4/20/2022</vt:lpwstr>
  </property>
  <property fmtid="{D5CDD505-2E9C-101B-9397-08002B2CF9AE}" pid="3" name="output">
    <vt:lpwstr>ioslides_presentation</vt:lpwstr>
  </property>
</Properties>
</file>